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4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y, Adam S" userId="f9a8e197-4f79-449e-b8b7-e8f05f6d8a70" providerId="ADAL" clId="{DC222696-CB33-468D-957A-1E690E785499}"/>
    <pc:docChg chg="modSld">
      <pc:chgData name="Krey, Adam S" userId="f9a8e197-4f79-449e-b8b7-e8f05f6d8a70" providerId="ADAL" clId="{DC222696-CB33-468D-957A-1E690E785499}" dt="2023-02-07T00:32:09.154" v="10" actId="20577"/>
      <pc:docMkLst>
        <pc:docMk/>
      </pc:docMkLst>
      <pc:sldChg chg="modSp mod">
        <pc:chgData name="Krey, Adam S" userId="f9a8e197-4f79-449e-b8b7-e8f05f6d8a70" providerId="ADAL" clId="{DC222696-CB33-468D-957A-1E690E785499}" dt="2023-02-07T00:32:09.154" v="10" actId="20577"/>
        <pc:sldMkLst>
          <pc:docMk/>
          <pc:sldMk cId="986398865" sldId="291"/>
        </pc:sldMkLst>
        <pc:spChg chg="mod">
          <ac:chgData name="Krey, Adam S" userId="f9a8e197-4f79-449e-b8b7-e8f05f6d8a70" providerId="ADAL" clId="{DC222696-CB33-468D-957A-1E690E785499}" dt="2023-02-07T00:32:09.154" v="10" actId="20577"/>
          <ac:spMkLst>
            <pc:docMk/>
            <pc:sldMk cId="986398865" sldId="291"/>
            <ac:spMk id="3" creationId="{AB634546-0E3D-AE49-91C8-5ED4E0F4B42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953E2E-0E3D-CA45-AF33-4A5C7784E7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11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028AF-3F95-BE41-B9EA-7E87109841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33C0E5-FB7D-EC4F-BF0B-4EF9D236B0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306" y="1143000"/>
            <a:ext cx="10995660" cy="2526956"/>
          </a:xfrm>
          <a:noFill/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BB1CF"/>
              </a:buClr>
              <a:buSzTx/>
              <a:buFont typeface="Arial" panose="020B0604020202020204" pitchFamily="34" charset="0"/>
              <a:buNone/>
              <a:tabLst/>
              <a:defRPr sz="5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r>
              <a:rPr lang="en-US" dirty="0"/>
              <a:t>Session Title Goes Here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CB4AED-4F6A-254A-A9F4-B82381C46F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3306" y="5412259"/>
            <a:ext cx="10995660" cy="1445741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5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r>
              <a:rPr lang="en-US" dirty="0"/>
              <a:t>Logo Goes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1CA47B-D90C-F947-BFC6-3A495F71CE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170" y="3669956"/>
            <a:ext cx="10995660" cy="1742303"/>
          </a:xfrm>
          <a:noFill/>
        </p:spPr>
        <p:txBody>
          <a:bodyPr anchor="t">
            <a:normAutofit/>
          </a:bodyPr>
          <a:lstStyle>
            <a:lvl1pPr marL="0" indent="0" algn="ctr">
              <a:buNone/>
              <a:defRPr sz="3000" b="1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4000" b="1">
                <a:solidFill>
                  <a:srgbClr val="004990"/>
                </a:solidFill>
              </a:defRPr>
            </a:lvl2pPr>
            <a:lvl3pPr marL="914400" indent="0" algn="ctr">
              <a:buNone/>
              <a:defRPr sz="4000" b="1">
                <a:solidFill>
                  <a:srgbClr val="004990"/>
                </a:solidFill>
              </a:defRPr>
            </a:lvl3pPr>
            <a:lvl4pPr marL="1371600" indent="0" algn="ctr">
              <a:buNone/>
              <a:defRPr sz="4000" b="1">
                <a:solidFill>
                  <a:srgbClr val="004990"/>
                </a:solidFill>
              </a:defRPr>
            </a:lvl4pPr>
            <a:lvl5pPr marL="1828800" indent="0" algn="ctr">
              <a:buNone/>
              <a:defRPr sz="4000" b="1">
                <a:solidFill>
                  <a:srgbClr val="004990"/>
                </a:solidFill>
              </a:defRPr>
            </a:lvl5pPr>
          </a:lstStyle>
          <a:p>
            <a:pPr lvl="0"/>
            <a:r>
              <a:rPr lang="en-US" dirty="0"/>
              <a:t>Sponsored By</a:t>
            </a:r>
          </a:p>
        </p:txBody>
      </p:sp>
    </p:spTree>
    <p:extLst>
      <p:ext uri="{BB962C8B-B14F-4D97-AF65-F5344CB8AC3E}">
        <p14:creationId xmlns:p14="http://schemas.microsoft.com/office/powerpoint/2010/main" val="2850251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37F-37F4-E14B-9559-07760C148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33404"/>
            <a:ext cx="10972800" cy="9595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387D-4F1A-C74B-A92F-DEC4C4872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92960"/>
            <a:ext cx="10972800" cy="432082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627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265F9FAC-872D-E041-AB65-826B8D432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92299"/>
            <a:ext cx="10972800" cy="948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80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45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2267857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93754-23AC-1E4A-AF8E-7FEB72AD95E3}" type="datetime1">
              <a:rPr lang="en-US"/>
              <a:pPr>
                <a:defRPr/>
              </a:pPr>
              <a:t>2/6/2023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80C12-C546-444D-9F8D-631E6ABB31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113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B1954A-0E3C-AA43-A9C8-68910B9F18C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5593BC-3A17-FD48-809E-ACB932734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9660"/>
            <a:ext cx="10972800" cy="994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E47F8E-D9A3-384C-81CA-BC23259B9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74568"/>
            <a:ext cx="10972800" cy="4229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438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rgbClr val="43526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9BB1C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9BB1C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14C9E-9E75-C44D-84BB-EB21738A2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305"/>
            <a:ext cx="10972800" cy="9595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Task Force Agenda:</a:t>
            </a:r>
            <a:br>
              <a:rPr lang="en-US" dirty="0"/>
            </a:br>
            <a:r>
              <a:rPr lang="en-US" dirty="0"/>
              <a:t>Electrical Vehicle Shop Bay Planning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634546-0E3D-AE49-91C8-5ED4E0F4B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35" y="1462703"/>
            <a:ext cx="11335265" cy="5308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New Business</a:t>
            </a:r>
          </a:p>
          <a:p>
            <a:pPr marL="0" indent="0">
              <a:buNone/>
            </a:pPr>
            <a:r>
              <a:rPr lang="en-US" b="1" dirty="0"/>
              <a:t>Leadership: </a:t>
            </a:r>
          </a:p>
          <a:p>
            <a:pPr lvl="1"/>
            <a:r>
              <a:rPr lang="en-US" dirty="0"/>
              <a:t>Adam Krey Chairman &amp; Matt </a:t>
            </a:r>
            <a:r>
              <a:rPr lang="en-US" dirty="0" err="1"/>
              <a:t>Fracosky</a:t>
            </a:r>
            <a:r>
              <a:rPr lang="en-US" dirty="0"/>
              <a:t> Co-Chairman</a:t>
            </a:r>
          </a:p>
          <a:p>
            <a:pPr lvl="1"/>
            <a:r>
              <a:rPr lang="en-US" dirty="0"/>
              <a:t>David </a:t>
            </a:r>
            <a:r>
              <a:rPr lang="en-US" dirty="0" err="1"/>
              <a:t>Kegley</a:t>
            </a:r>
            <a:r>
              <a:rPr lang="en-US" dirty="0"/>
              <a:t>- Fleet Co-Chair </a:t>
            </a:r>
          </a:p>
          <a:p>
            <a:pPr marL="0" indent="0">
              <a:buNone/>
            </a:pPr>
            <a:r>
              <a:rPr lang="en-US" b="1" dirty="0"/>
              <a:t>RP Development</a:t>
            </a:r>
          </a:p>
          <a:p>
            <a:pPr lvl="1"/>
            <a:r>
              <a:rPr lang="en-US" dirty="0"/>
              <a:t>Purpose and Scope</a:t>
            </a:r>
          </a:p>
          <a:p>
            <a:pPr lvl="1"/>
            <a:r>
              <a:rPr lang="en-US" dirty="0"/>
              <a:t>Potential Topics</a:t>
            </a:r>
          </a:p>
          <a:p>
            <a:pPr lvl="1"/>
            <a:r>
              <a:rPr lang="en-US" dirty="0"/>
              <a:t>Requesting Volunteers and Subject Matter Experts</a:t>
            </a:r>
          </a:p>
          <a:p>
            <a:pPr marL="0" indent="0">
              <a:buNone/>
            </a:pPr>
            <a:r>
              <a:rPr lang="en-US" b="1" dirty="0"/>
              <a:t>Adjournment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9863988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6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galForum19_16x9" id="{BE0A8372-BFFE-E547-A54B-13CE4549F1C1}" vid="{6337DB41-23F9-ED44-A6AA-188402042D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Task Force Agenda: Electrical Vehicle Shop Bay Planning Agenda</vt:lpstr>
    </vt:vector>
  </TitlesOfParts>
  <Company>Navistar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 Force Agenda: Electrical Vehicle Shop Bay Planning Agenda</dc:title>
  <dc:creator>Krey, Adam S</dc:creator>
  <cp:lastModifiedBy>Krey, Adam S</cp:lastModifiedBy>
  <cp:revision>1</cp:revision>
  <dcterms:created xsi:type="dcterms:W3CDTF">2023-02-06T23:45:15Z</dcterms:created>
  <dcterms:modified xsi:type="dcterms:W3CDTF">2023-02-07T00:32:13Z</dcterms:modified>
</cp:coreProperties>
</file>