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87" r:id="rId5"/>
    <p:sldId id="367" r:id="rId6"/>
    <p:sldId id="368" r:id="rId7"/>
    <p:sldId id="369" r:id="rId8"/>
    <p:sldId id="370" r:id="rId9"/>
    <p:sldId id="371" r:id="rId10"/>
    <p:sldId id="406" r:id="rId11"/>
    <p:sldId id="407" r:id="rId12"/>
    <p:sldId id="408" r:id="rId13"/>
    <p:sldId id="426" r:id="rId14"/>
    <p:sldId id="429" r:id="rId15"/>
    <p:sldId id="409" r:id="rId16"/>
    <p:sldId id="410" r:id="rId17"/>
    <p:sldId id="411" r:id="rId18"/>
    <p:sldId id="412" r:id="rId19"/>
    <p:sldId id="413" r:id="rId20"/>
    <p:sldId id="414" r:id="rId21"/>
    <p:sldId id="416" r:id="rId22"/>
    <p:sldId id="417" r:id="rId23"/>
    <p:sldId id="418" r:id="rId24"/>
    <p:sldId id="419" r:id="rId25"/>
    <p:sldId id="420" r:id="rId26"/>
    <p:sldId id="421" r:id="rId27"/>
    <p:sldId id="422"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293"/>
    <a:srgbClr val="FFFFFF"/>
    <a:srgbClr val="9BB1CF"/>
    <a:srgbClr val="004990"/>
    <a:srgbClr val="4352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45" autoAdjust="0"/>
    <p:restoredTop sz="96405"/>
  </p:normalViewPr>
  <p:slideViewPr>
    <p:cSldViewPr snapToGrid="0" snapToObjects="1">
      <p:cViewPr varScale="1">
        <p:scale>
          <a:sx n="82" d="100"/>
          <a:sy n="82" d="100"/>
        </p:scale>
        <p:origin x="1142" y="5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Flowe" userId="188665d5-bb25-4c1a-a570-b4fca3d4fbf9" providerId="ADAL" clId="{4DF915BA-EE1B-214C-B0A8-FC5A5CB29025}"/>
    <pc:docChg chg="undo custSel addSld delSld modSld sldOrd modMainMaster">
      <pc:chgData name="Valerie Flowe" userId="188665d5-bb25-4c1a-a570-b4fca3d4fbf9" providerId="ADAL" clId="{4DF915BA-EE1B-214C-B0A8-FC5A5CB29025}" dt="2022-11-04T18:00:43.337" v="88" actId="14100"/>
      <pc:docMkLst>
        <pc:docMk/>
      </pc:docMkLst>
      <pc:sldChg chg="del">
        <pc:chgData name="Valerie Flowe" userId="188665d5-bb25-4c1a-a570-b4fca3d4fbf9" providerId="ADAL" clId="{4DF915BA-EE1B-214C-B0A8-FC5A5CB29025}" dt="2022-11-04T17:53:17.873" v="35" actId="2696"/>
        <pc:sldMkLst>
          <pc:docMk/>
          <pc:sldMk cId="1282294373" sldId="261"/>
        </pc:sldMkLst>
      </pc:sldChg>
      <pc:sldChg chg="del">
        <pc:chgData name="Valerie Flowe" userId="188665d5-bb25-4c1a-a570-b4fca3d4fbf9" providerId="ADAL" clId="{4DF915BA-EE1B-214C-B0A8-FC5A5CB29025}" dt="2022-11-04T17:58:51.339" v="75" actId="2696"/>
        <pc:sldMkLst>
          <pc:docMk/>
          <pc:sldMk cId="3352660613" sldId="272"/>
        </pc:sldMkLst>
      </pc:sldChg>
      <pc:sldChg chg="del">
        <pc:chgData name="Valerie Flowe" userId="188665d5-bb25-4c1a-a570-b4fca3d4fbf9" providerId="ADAL" clId="{4DF915BA-EE1B-214C-B0A8-FC5A5CB29025}" dt="2022-11-04T17:58:55.099" v="76" actId="2696"/>
        <pc:sldMkLst>
          <pc:docMk/>
          <pc:sldMk cId="2355989657" sldId="273"/>
        </pc:sldMkLst>
      </pc:sldChg>
      <pc:sldChg chg="del">
        <pc:chgData name="Valerie Flowe" userId="188665d5-bb25-4c1a-a570-b4fca3d4fbf9" providerId="ADAL" clId="{4DF915BA-EE1B-214C-B0A8-FC5A5CB29025}" dt="2022-11-04T17:58:59.191" v="77" actId="2696"/>
        <pc:sldMkLst>
          <pc:docMk/>
          <pc:sldMk cId="58051816" sldId="274"/>
        </pc:sldMkLst>
      </pc:sldChg>
      <pc:sldChg chg="modSp ord">
        <pc:chgData name="Valerie Flowe" userId="188665d5-bb25-4c1a-a570-b4fca3d4fbf9" providerId="ADAL" clId="{4DF915BA-EE1B-214C-B0A8-FC5A5CB29025}" dt="2022-11-04T17:58:27.558" v="72"/>
        <pc:sldMkLst>
          <pc:docMk/>
          <pc:sldMk cId="2813825069" sldId="276"/>
        </pc:sldMkLst>
        <pc:spChg chg="mod">
          <ac:chgData name="Valerie Flowe" userId="188665d5-bb25-4c1a-a570-b4fca3d4fbf9" providerId="ADAL" clId="{4DF915BA-EE1B-214C-B0A8-FC5A5CB29025}" dt="2022-11-04T17:56:11.755" v="65" actId="14100"/>
          <ac:spMkLst>
            <pc:docMk/>
            <pc:sldMk cId="2813825069" sldId="276"/>
            <ac:spMk id="3" creationId="{3615965C-54F5-D14C-94D6-F02382D9E1D4}"/>
          </ac:spMkLst>
        </pc:spChg>
        <pc:spChg chg="mod">
          <ac:chgData name="Valerie Flowe" userId="188665d5-bb25-4c1a-a570-b4fca3d4fbf9" providerId="ADAL" clId="{4DF915BA-EE1B-214C-B0A8-FC5A5CB29025}" dt="2022-11-04T17:55:55.472" v="63" actId="14100"/>
          <ac:spMkLst>
            <pc:docMk/>
            <pc:sldMk cId="2813825069" sldId="276"/>
            <ac:spMk id="4" creationId="{1ED64729-483D-9340-9697-E95388198DF5}"/>
          </ac:spMkLst>
        </pc:spChg>
        <pc:spChg chg="mod">
          <ac:chgData name="Valerie Flowe" userId="188665d5-bb25-4c1a-a570-b4fca3d4fbf9" providerId="ADAL" clId="{4DF915BA-EE1B-214C-B0A8-FC5A5CB29025}" dt="2022-11-04T17:55:30.773" v="60" actId="207"/>
          <ac:spMkLst>
            <pc:docMk/>
            <pc:sldMk cId="2813825069" sldId="276"/>
            <ac:spMk id="7" creationId="{18CAE23A-7795-EF44-87A4-5748255B4A97}"/>
          </ac:spMkLst>
        </pc:spChg>
      </pc:sldChg>
      <pc:sldChg chg="del">
        <pc:chgData name="Valerie Flowe" userId="188665d5-bb25-4c1a-a570-b4fca3d4fbf9" providerId="ADAL" clId="{4DF915BA-EE1B-214C-B0A8-FC5A5CB29025}" dt="2022-11-04T17:54:10.264" v="47" actId="2696"/>
        <pc:sldMkLst>
          <pc:docMk/>
          <pc:sldMk cId="369260789" sldId="285"/>
        </pc:sldMkLst>
      </pc:sldChg>
      <pc:sldChg chg="modSp">
        <pc:chgData name="Valerie Flowe" userId="188665d5-bb25-4c1a-a570-b4fca3d4fbf9" providerId="ADAL" clId="{4DF915BA-EE1B-214C-B0A8-FC5A5CB29025}" dt="2022-11-04T17:57:49.993" v="68" actId="207"/>
        <pc:sldMkLst>
          <pc:docMk/>
          <pc:sldMk cId="3835701265" sldId="287"/>
        </pc:sldMkLst>
        <pc:spChg chg="mod">
          <ac:chgData name="Valerie Flowe" userId="188665d5-bb25-4c1a-a570-b4fca3d4fbf9" providerId="ADAL" clId="{4DF915BA-EE1B-214C-B0A8-FC5A5CB29025}" dt="2022-11-04T17:57:45.200" v="67" actId="207"/>
          <ac:spMkLst>
            <pc:docMk/>
            <pc:sldMk cId="3835701265" sldId="287"/>
            <ac:spMk id="2" creationId="{9045E2A1-A1AA-3243-BAFE-D0E47F4D762C}"/>
          </ac:spMkLst>
        </pc:spChg>
        <pc:spChg chg="mod">
          <ac:chgData name="Valerie Flowe" userId="188665d5-bb25-4c1a-a570-b4fca3d4fbf9" providerId="ADAL" clId="{4DF915BA-EE1B-214C-B0A8-FC5A5CB29025}" dt="2022-11-04T17:57:49.993" v="68" actId="207"/>
          <ac:spMkLst>
            <pc:docMk/>
            <pc:sldMk cId="3835701265" sldId="287"/>
            <ac:spMk id="3" creationId="{6B1023EF-3C91-8F4F-8510-BF3F1FCD7813}"/>
          </ac:spMkLst>
        </pc:spChg>
      </pc:sldChg>
      <pc:sldChg chg="modSp">
        <pc:chgData name="Valerie Flowe" userId="188665d5-bb25-4c1a-a570-b4fca3d4fbf9" providerId="ADAL" clId="{4DF915BA-EE1B-214C-B0A8-FC5A5CB29025}" dt="2022-11-04T17:58:03.869" v="71" actId="207"/>
        <pc:sldMkLst>
          <pc:docMk/>
          <pc:sldMk cId="1015258000" sldId="288"/>
        </pc:sldMkLst>
        <pc:spChg chg="mod">
          <ac:chgData name="Valerie Flowe" userId="188665d5-bb25-4c1a-a570-b4fca3d4fbf9" providerId="ADAL" clId="{4DF915BA-EE1B-214C-B0A8-FC5A5CB29025}" dt="2022-11-04T17:57:58.202" v="69" actId="207"/>
          <ac:spMkLst>
            <pc:docMk/>
            <pc:sldMk cId="1015258000" sldId="288"/>
            <ac:spMk id="2" creationId="{79587B15-FD71-ED4D-8D53-57536D559C86}"/>
          </ac:spMkLst>
        </pc:spChg>
        <pc:spChg chg="mod">
          <ac:chgData name="Valerie Flowe" userId="188665d5-bb25-4c1a-a570-b4fca3d4fbf9" providerId="ADAL" clId="{4DF915BA-EE1B-214C-B0A8-FC5A5CB29025}" dt="2022-11-04T17:58:03.869" v="71" actId="207"/>
          <ac:spMkLst>
            <pc:docMk/>
            <pc:sldMk cId="1015258000" sldId="288"/>
            <ac:spMk id="3" creationId="{F100D09D-2B1B-A14C-81A7-9D02D1B3AA67}"/>
          </ac:spMkLst>
        </pc:spChg>
        <pc:spChg chg="mod">
          <ac:chgData name="Valerie Flowe" userId="188665d5-bb25-4c1a-a570-b4fca3d4fbf9" providerId="ADAL" clId="{4DF915BA-EE1B-214C-B0A8-FC5A5CB29025}" dt="2022-11-04T17:58:01.117" v="70" actId="207"/>
          <ac:spMkLst>
            <pc:docMk/>
            <pc:sldMk cId="1015258000" sldId="288"/>
            <ac:spMk id="4" creationId="{E52E874E-2B87-3944-AF6A-9005E409C5DA}"/>
          </ac:spMkLst>
        </pc:spChg>
      </pc:sldChg>
      <pc:sldChg chg="add del">
        <pc:chgData name="Valerie Flowe" userId="188665d5-bb25-4c1a-a570-b4fca3d4fbf9" providerId="ADAL" clId="{4DF915BA-EE1B-214C-B0A8-FC5A5CB29025}" dt="2022-11-04T17:58:45.636" v="74" actId="2696"/>
        <pc:sldMkLst>
          <pc:docMk/>
          <pc:sldMk cId="2457486098" sldId="290"/>
        </pc:sldMkLst>
      </pc:sldChg>
      <pc:sldChg chg="addSp delSp modSp">
        <pc:chgData name="Valerie Flowe" userId="188665d5-bb25-4c1a-a570-b4fca3d4fbf9" providerId="ADAL" clId="{4DF915BA-EE1B-214C-B0A8-FC5A5CB29025}" dt="2022-11-04T17:59:34.018" v="82" actId="14100"/>
        <pc:sldMkLst>
          <pc:docMk/>
          <pc:sldMk cId="2967829150" sldId="291"/>
        </pc:sldMkLst>
        <pc:picChg chg="del mod">
          <ac:chgData name="Valerie Flowe" userId="188665d5-bb25-4c1a-a570-b4fca3d4fbf9" providerId="ADAL" clId="{4DF915BA-EE1B-214C-B0A8-FC5A5CB29025}" dt="2022-11-04T17:59:03.896" v="79" actId="478"/>
          <ac:picMkLst>
            <pc:docMk/>
            <pc:sldMk cId="2967829150" sldId="291"/>
            <ac:picMk id="2" creationId="{20B887DB-AF57-2D4C-9649-EF17732EFB22}"/>
          </ac:picMkLst>
        </pc:picChg>
        <pc:picChg chg="add mod">
          <ac:chgData name="Valerie Flowe" userId="188665d5-bb25-4c1a-a570-b4fca3d4fbf9" providerId="ADAL" clId="{4DF915BA-EE1B-214C-B0A8-FC5A5CB29025}" dt="2022-11-04T17:59:34.018" v="82" actId="14100"/>
          <ac:picMkLst>
            <pc:docMk/>
            <pc:sldMk cId="2967829150" sldId="291"/>
            <ac:picMk id="4" creationId="{4DD8B499-76C5-0B4A-B746-53BEB4DE758C}"/>
          </ac:picMkLst>
        </pc:picChg>
      </pc:sldChg>
      <pc:sldChg chg="del">
        <pc:chgData name="Valerie Flowe" userId="188665d5-bb25-4c1a-a570-b4fca3d4fbf9" providerId="ADAL" clId="{4DF915BA-EE1B-214C-B0A8-FC5A5CB29025}" dt="2022-11-04T17:54:29.534" v="52" actId="2696"/>
        <pc:sldMkLst>
          <pc:docMk/>
          <pc:sldMk cId="2483667618" sldId="294"/>
        </pc:sldMkLst>
      </pc:sldChg>
      <pc:sldChg chg="del">
        <pc:chgData name="Valerie Flowe" userId="188665d5-bb25-4c1a-a570-b4fca3d4fbf9" providerId="ADAL" clId="{4DF915BA-EE1B-214C-B0A8-FC5A5CB29025}" dt="2022-11-04T17:54:32.597" v="53" actId="2696"/>
        <pc:sldMkLst>
          <pc:docMk/>
          <pc:sldMk cId="3218383971" sldId="296"/>
        </pc:sldMkLst>
      </pc:sldChg>
      <pc:sldChg chg="del">
        <pc:chgData name="Valerie Flowe" userId="188665d5-bb25-4c1a-a570-b4fca3d4fbf9" providerId="ADAL" clId="{4DF915BA-EE1B-214C-B0A8-FC5A5CB29025}" dt="2022-11-04T17:54:44.611" v="57" actId="2696"/>
        <pc:sldMkLst>
          <pc:docMk/>
          <pc:sldMk cId="118664144" sldId="304"/>
        </pc:sldMkLst>
      </pc:sldChg>
      <pc:sldChg chg="del">
        <pc:chgData name="Valerie Flowe" userId="188665d5-bb25-4c1a-a570-b4fca3d4fbf9" providerId="ADAL" clId="{4DF915BA-EE1B-214C-B0A8-FC5A5CB29025}" dt="2022-11-04T17:52:57.224" v="31" actId="2696"/>
        <pc:sldMkLst>
          <pc:docMk/>
          <pc:sldMk cId="3621839138" sldId="310"/>
        </pc:sldMkLst>
      </pc:sldChg>
      <pc:sldChg chg="del">
        <pc:chgData name="Valerie Flowe" userId="188665d5-bb25-4c1a-a570-b4fca3d4fbf9" providerId="ADAL" clId="{4DF915BA-EE1B-214C-B0A8-FC5A5CB29025}" dt="2022-11-04T17:54:14.098" v="48" actId="2696"/>
        <pc:sldMkLst>
          <pc:docMk/>
          <pc:sldMk cId="4149939046" sldId="343"/>
        </pc:sldMkLst>
      </pc:sldChg>
      <pc:sldChg chg="del">
        <pc:chgData name="Valerie Flowe" userId="188665d5-bb25-4c1a-a570-b4fca3d4fbf9" providerId="ADAL" clId="{4DF915BA-EE1B-214C-B0A8-FC5A5CB29025}" dt="2022-11-04T17:54:18.360" v="49" actId="2696"/>
        <pc:sldMkLst>
          <pc:docMk/>
          <pc:sldMk cId="2829694975" sldId="344"/>
        </pc:sldMkLst>
      </pc:sldChg>
      <pc:sldChg chg="del">
        <pc:chgData name="Valerie Flowe" userId="188665d5-bb25-4c1a-a570-b4fca3d4fbf9" providerId="ADAL" clId="{4DF915BA-EE1B-214C-B0A8-FC5A5CB29025}" dt="2022-11-04T17:53:01.628" v="32" actId="2696"/>
        <pc:sldMkLst>
          <pc:docMk/>
          <pc:sldMk cId="2293652362" sldId="347"/>
        </pc:sldMkLst>
      </pc:sldChg>
      <pc:sldChg chg="del">
        <pc:chgData name="Valerie Flowe" userId="188665d5-bb25-4c1a-a570-b4fca3d4fbf9" providerId="ADAL" clId="{4DF915BA-EE1B-214C-B0A8-FC5A5CB29025}" dt="2022-11-04T17:53:08.988" v="33" actId="2696"/>
        <pc:sldMkLst>
          <pc:docMk/>
          <pc:sldMk cId="2435998092" sldId="348"/>
        </pc:sldMkLst>
      </pc:sldChg>
      <pc:sldChg chg="del">
        <pc:chgData name="Valerie Flowe" userId="188665d5-bb25-4c1a-a570-b4fca3d4fbf9" providerId="ADAL" clId="{4DF915BA-EE1B-214C-B0A8-FC5A5CB29025}" dt="2022-11-04T17:53:13.693" v="34" actId="2696"/>
        <pc:sldMkLst>
          <pc:docMk/>
          <pc:sldMk cId="2680813689" sldId="349"/>
        </pc:sldMkLst>
      </pc:sldChg>
      <pc:sldChg chg="del">
        <pc:chgData name="Valerie Flowe" userId="188665d5-bb25-4c1a-a570-b4fca3d4fbf9" providerId="ADAL" clId="{4DF915BA-EE1B-214C-B0A8-FC5A5CB29025}" dt="2022-11-04T17:53:21.808" v="36" actId="2696"/>
        <pc:sldMkLst>
          <pc:docMk/>
          <pc:sldMk cId="1124660989" sldId="350"/>
        </pc:sldMkLst>
      </pc:sldChg>
      <pc:sldChg chg="del">
        <pc:chgData name="Valerie Flowe" userId="188665d5-bb25-4c1a-a570-b4fca3d4fbf9" providerId="ADAL" clId="{4DF915BA-EE1B-214C-B0A8-FC5A5CB29025}" dt="2022-11-04T17:53:29.303" v="37" actId="2696"/>
        <pc:sldMkLst>
          <pc:docMk/>
          <pc:sldMk cId="1174974714" sldId="351"/>
        </pc:sldMkLst>
      </pc:sldChg>
      <pc:sldChg chg="del">
        <pc:chgData name="Valerie Flowe" userId="188665d5-bb25-4c1a-a570-b4fca3d4fbf9" providerId="ADAL" clId="{4DF915BA-EE1B-214C-B0A8-FC5A5CB29025}" dt="2022-11-04T17:53:33.508" v="39" actId="2696"/>
        <pc:sldMkLst>
          <pc:docMk/>
          <pc:sldMk cId="1112458937" sldId="353"/>
        </pc:sldMkLst>
      </pc:sldChg>
      <pc:sldChg chg="del">
        <pc:chgData name="Valerie Flowe" userId="188665d5-bb25-4c1a-a570-b4fca3d4fbf9" providerId="ADAL" clId="{4DF915BA-EE1B-214C-B0A8-FC5A5CB29025}" dt="2022-11-04T17:53:39.778" v="40" actId="2696"/>
        <pc:sldMkLst>
          <pc:docMk/>
          <pc:sldMk cId="3232226195" sldId="354"/>
        </pc:sldMkLst>
      </pc:sldChg>
      <pc:sldChg chg="del">
        <pc:chgData name="Valerie Flowe" userId="188665d5-bb25-4c1a-a570-b4fca3d4fbf9" providerId="ADAL" clId="{4DF915BA-EE1B-214C-B0A8-FC5A5CB29025}" dt="2022-11-04T17:53:54.702" v="44" actId="2696"/>
        <pc:sldMkLst>
          <pc:docMk/>
          <pc:sldMk cId="4114551705" sldId="355"/>
        </pc:sldMkLst>
      </pc:sldChg>
      <pc:sldChg chg="del">
        <pc:chgData name="Valerie Flowe" userId="188665d5-bb25-4c1a-a570-b4fca3d4fbf9" providerId="ADAL" clId="{4DF915BA-EE1B-214C-B0A8-FC5A5CB29025}" dt="2022-11-04T17:53:43.023" v="41" actId="2696"/>
        <pc:sldMkLst>
          <pc:docMk/>
          <pc:sldMk cId="2231676938" sldId="356"/>
        </pc:sldMkLst>
      </pc:sldChg>
      <pc:sldChg chg="del">
        <pc:chgData name="Valerie Flowe" userId="188665d5-bb25-4c1a-a570-b4fca3d4fbf9" providerId="ADAL" clId="{4DF915BA-EE1B-214C-B0A8-FC5A5CB29025}" dt="2022-11-04T17:53:46.251" v="42" actId="2696"/>
        <pc:sldMkLst>
          <pc:docMk/>
          <pc:sldMk cId="3148145675" sldId="357"/>
        </pc:sldMkLst>
      </pc:sldChg>
      <pc:sldChg chg="del">
        <pc:chgData name="Valerie Flowe" userId="188665d5-bb25-4c1a-a570-b4fca3d4fbf9" providerId="ADAL" clId="{4DF915BA-EE1B-214C-B0A8-FC5A5CB29025}" dt="2022-11-04T17:53:51.266" v="43" actId="2696"/>
        <pc:sldMkLst>
          <pc:docMk/>
          <pc:sldMk cId="1369619370" sldId="358"/>
        </pc:sldMkLst>
      </pc:sldChg>
      <pc:sldChg chg="del">
        <pc:chgData name="Valerie Flowe" userId="188665d5-bb25-4c1a-a570-b4fca3d4fbf9" providerId="ADAL" clId="{4DF915BA-EE1B-214C-B0A8-FC5A5CB29025}" dt="2022-11-04T17:54:01.341" v="45" actId="2696"/>
        <pc:sldMkLst>
          <pc:docMk/>
          <pc:sldMk cId="1839877317" sldId="359"/>
        </pc:sldMkLst>
      </pc:sldChg>
      <pc:sldChg chg="del">
        <pc:chgData name="Valerie Flowe" userId="188665d5-bb25-4c1a-a570-b4fca3d4fbf9" providerId="ADAL" clId="{4DF915BA-EE1B-214C-B0A8-FC5A5CB29025}" dt="2022-11-04T17:54:06.720" v="46" actId="2696"/>
        <pc:sldMkLst>
          <pc:docMk/>
          <pc:sldMk cId="2482530543" sldId="360"/>
        </pc:sldMkLst>
      </pc:sldChg>
      <pc:sldChg chg="del">
        <pc:chgData name="Valerie Flowe" userId="188665d5-bb25-4c1a-a570-b4fca3d4fbf9" providerId="ADAL" clId="{4DF915BA-EE1B-214C-B0A8-FC5A5CB29025}" dt="2022-11-04T17:54:22.054" v="50" actId="2696"/>
        <pc:sldMkLst>
          <pc:docMk/>
          <pc:sldMk cId="1236500583" sldId="361"/>
        </pc:sldMkLst>
      </pc:sldChg>
      <pc:sldChg chg="del">
        <pc:chgData name="Valerie Flowe" userId="188665d5-bb25-4c1a-a570-b4fca3d4fbf9" providerId="ADAL" clId="{4DF915BA-EE1B-214C-B0A8-FC5A5CB29025}" dt="2022-11-04T17:54:25.711" v="51" actId="2696"/>
        <pc:sldMkLst>
          <pc:docMk/>
          <pc:sldMk cId="2054406678" sldId="362"/>
        </pc:sldMkLst>
      </pc:sldChg>
      <pc:sldChg chg="del">
        <pc:chgData name="Valerie Flowe" userId="188665d5-bb25-4c1a-a570-b4fca3d4fbf9" providerId="ADAL" clId="{4DF915BA-EE1B-214C-B0A8-FC5A5CB29025}" dt="2022-11-04T17:54:35.430" v="54" actId="2696"/>
        <pc:sldMkLst>
          <pc:docMk/>
          <pc:sldMk cId="1798251638" sldId="363"/>
        </pc:sldMkLst>
      </pc:sldChg>
      <pc:sldChg chg="del">
        <pc:chgData name="Valerie Flowe" userId="188665d5-bb25-4c1a-a570-b4fca3d4fbf9" providerId="ADAL" clId="{4DF915BA-EE1B-214C-B0A8-FC5A5CB29025}" dt="2022-11-04T17:54:38.301" v="55" actId="2696"/>
        <pc:sldMkLst>
          <pc:docMk/>
          <pc:sldMk cId="755405713" sldId="364"/>
        </pc:sldMkLst>
      </pc:sldChg>
      <pc:sldChg chg="del">
        <pc:chgData name="Valerie Flowe" userId="188665d5-bb25-4c1a-a570-b4fca3d4fbf9" providerId="ADAL" clId="{4DF915BA-EE1B-214C-B0A8-FC5A5CB29025}" dt="2022-11-04T17:54:41.262" v="56" actId="2696"/>
        <pc:sldMkLst>
          <pc:docMk/>
          <pc:sldMk cId="3776908328" sldId="365"/>
        </pc:sldMkLst>
      </pc:sldChg>
      <pc:sldChg chg="addSp delSp modSp">
        <pc:chgData name="Valerie Flowe" userId="188665d5-bb25-4c1a-a570-b4fca3d4fbf9" providerId="ADAL" clId="{4DF915BA-EE1B-214C-B0A8-FC5A5CB29025}" dt="2022-11-04T18:00:43.337" v="88" actId="14100"/>
        <pc:sldMkLst>
          <pc:docMk/>
          <pc:sldMk cId="188661910" sldId="366"/>
        </pc:sldMkLst>
        <pc:picChg chg="del">
          <ac:chgData name="Valerie Flowe" userId="188665d5-bb25-4c1a-a570-b4fca3d4fbf9" providerId="ADAL" clId="{4DF915BA-EE1B-214C-B0A8-FC5A5CB29025}" dt="2022-11-04T17:59:45.371" v="83" actId="478"/>
          <ac:picMkLst>
            <pc:docMk/>
            <pc:sldMk cId="188661910" sldId="366"/>
            <ac:picMk id="3" creationId="{448130ED-5ACC-4146-BF73-57185C07EE32}"/>
          </ac:picMkLst>
        </pc:picChg>
        <pc:picChg chg="add mod">
          <ac:chgData name="Valerie Flowe" userId="188665d5-bb25-4c1a-a570-b4fca3d4fbf9" providerId="ADAL" clId="{4DF915BA-EE1B-214C-B0A8-FC5A5CB29025}" dt="2022-11-04T18:00:43.337" v="88" actId="14100"/>
          <ac:picMkLst>
            <pc:docMk/>
            <pc:sldMk cId="188661910" sldId="366"/>
            <ac:picMk id="4" creationId="{876DD472-2AA7-1840-91B0-6BEA9DC7A941}"/>
          </ac:picMkLst>
        </pc:picChg>
      </pc:sldChg>
      <pc:sldChg chg="del">
        <pc:chgData name="Valerie Flowe" userId="188665d5-bb25-4c1a-a570-b4fca3d4fbf9" providerId="ADAL" clId="{4DF915BA-EE1B-214C-B0A8-FC5A5CB29025}" dt="2022-11-04T17:54:59.324" v="59" actId="2696"/>
        <pc:sldMkLst>
          <pc:docMk/>
          <pc:sldMk cId="3111520467" sldId="367"/>
        </pc:sldMkLst>
      </pc:sldChg>
      <pc:sldMasterChg chg="addSp delSp modSp delSldLayout modSldLayout">
        <pc:chgData name="Valerie Flowe" userId="188665d5-bb25-4c1a-a570-b4fca3d4fbf9" providerId="ADAL" clId="{4DF915BA-EE1B-214C-B0A8-FC5A5CB29025}" dt="2022-11-04T17:54:44.622" v="58" actId="2696"/>
        <pc:sldMasterMkLst>
          <pc:docMk/>
          <pc:sldMasterMk cId="2186628632" sldId="2147483648"/>
        </pc:sldMasterMkLst>
        <pc:spChg chg="mod">
          <ac:chgData name="Valerie Flowe" userId="188665d5-bb25-4c1a-a570-b4fca3d4fbf9" providerId="ADAL" clId="{4DF915BA-EE1B-214C-B0A8-FC5A5CB29025}" dt="2022-11-04T17:45:10.350" v="18" actId="1076"/>
          <ac:spMkLst>
            <pc:docMk/>
            <pc:sldMasterMk cId="2186628632" sldId="2147483648"/>
            <ac:spMk id="2" creationId="{F45593BC-3A17-FD48-809E-ACB932734294}"/>
          </ac:spMkLst>
        </pc:spChg>
        <pc:spChg chg="mod">
          <ac:chgData name="Valerie Flowe" userId="188665d5-bb25-4c1a-a570-b4fca3d4fbf9" providerId="ADAL" clId="{4DF915BA-EE1B-214C-B0A8-FC5A5CB29025}" dt="2022-11-04T17:45:18.961" v="20" actId="14100"/>
          <ac:spMkLst>
            <pc:docMk/>
            <pc:sldMasterMk cId="2186628632" sldId="2147483648"/>
            <ac:spMk id="3" creationId="{18E47F8E-D9A3-384C-81CA-BC23259B9AF2}"/>
          </ac:spMkLst>
        </pc:spChg>
        <pc:picChg chg="add mod">
          <ac:chgData name="Valerie Flowe" userId="188665d5-bb25-4c1a-a570-b4fca3d4fbf9" providerId="ADAL" clId="{4DF915BA-EE1B-214C-B0A8-FC5A5CB29025}" dt="2022-11-04T17:44:50.831" v="16" actId="167"/>
          <ac:picMkLst>
            <pc:docMk/>
            <pc:sldMasterMk cId="2186628632" sldId="2147483648"/>
            <ac:picMk id="5" creationId="{F3B1954A-0E3C-AA43-A9C8-68910B9F18CF}"/>
          </ac:picMkLst>
        </pc:picChg>
        <pc:picChg chg="del">
          <ac:chgData name="Valerie Flowe" userId="188665d5-bb25-4c1a-a570-b4fca3d4fbf9" providerId="ADAL" clId="{4DF915BA-EE1B-214C-B0A8-FC5A5CB29025}" dt="2022-11-04T17:43:56.887" v="14" actId="478"/>
          <ac:picMkLst>
            <pc:docMk/>
            <pc:sldMasterMk cId="2186628632" sldId="2147483648"/>
            <ac:picMk id="6" creationId="{E050F052-4B56-094A-9F6E-A212628DE919}"/>
          </ac:picMkLst>
        </pc:picChg>
        <pc:sldLayoutChg chg="addSp delSp modSp">
          <pc:chgData name="Valerie Flowe" userId="188665d5-bb25-4c1a-a570-b4fca3d4fbf9" providerId="ADAL" clId="{4DF915BA-EE1B-214C-B0A8-FC5A5CB29025}" dt="2022-11-04T17:39:46.723" v="1" actId="931"/>
          <pc:sldLayoutMkLst>
            <pc:docMk/>
            <pc:sldMasterMk cId="2186628632" sldId="2147483648"/>
            <pc:sldLayoutMk cId="661280008" sldId="2147483649"/>
          </pc:sldLayoutMkLst>
          <pc:picChg chg="del">
            <ac:chgData name="Valerie Flowe" userId="188665d5-bb25-4c1a-a570-b4fca3d4fbf9" providerId="ADAL" clId="{4DF915BA-EE1B-214C-B0A8-FC5A5CB29025}" dt="2022-11-04T17:39:18.696" v="0" actId="478"/>
            <ac:picMkLst>
              <pc:docMk/>
              <pc:sldMasterMk cId="2186628632" sldId="2147483648"/>
              <pc:sldLayoutMk cId="661280008" sldId="2147483649"/>
              <ac:picMk id="3" creationId="{231630B9-8BDB-3140-A800-F5D9807066B7}"/>
            </ac:picMkLst>
          </pc:picChg>
          <pc:picChg chg="add mod">
            <ac:chgData name="Valerie Flowe" userId="188665d5-bb25-4c1a-a570-b4fca3d4fbf9" providerId="ADAL" clId="{4DF915BA-EE1B-214C-B0A8-FC5A5CB29025}" dt="2022-11-04T17:39:46.723" v="1" actId="931"/>
            <ac:picMkLst>
              <pc:docMk/>
              <pc:sldMasterMk cId="2186628632" sldId="2147483648"/>
              <pc:sldLayoutMk cId="661280008" sldId="2147483649"/>
              <ac:picMk id="4" creationId="{77953E2E-0E3D-CA45-AF33-4A5C7784E752}"/>
            </ac:picMkLst>
          </pc:picChg>
        </pc:sldLayoutChg>
        <pc:sldLayoutChg chg="modSp">
          <pc:chgData name="Valerie Flowe" userId="188665d5-bb25-4c1a-a570-b4fca3d4fbf9" providerId="ADAL" clId="{4DF915BA-EE1B-214C-B0A8-FC5A5CB29025}" dt="2022-11-04T17:45:55.855" v="23" actId="14100"/>
          <pc:sldLayoutMkLst>
            <pc:docMk/>
            <pc:sldMasterMk cId="2186628632" sldId="2147483648"/>
            <pc:sldLayoutMk cId="2966203278" sldId="2147483650"/>
          </pc:sldLayoutMkLst>
          <pc:spChg chg="mod">
            <ac:chgData name="Valerie Flowe" userId="188665d5-bb25-4c1a-a570-b4fca3d4fbf9" providerId="ADAL" clId="{4DF915BA-EE1B-214C-B0A8-FC5A5CB29025}" dt="2022-11-04T17:45:51.120" v="22" actId="1076"/>
            <ac:spMkLst>
              <pc:docMk/>
              <pc:sldMasterMk cId="2186628632" sldId="2147483648"/>
              <pc:sldLayoutMk cId="2966203278" sldId="2147483650"/>
              <ac:spMk id="2" creationId="{EA78B37F-37F4-E14B-9559-07760C148860}"/>
            </ac:spMkLst>
          </pc:spChg>
          <pc:spChg chg="mod">
            <ac:chgData name="Valerie Flowe" userId="188665d5-bb25-4c1a-a570-b4fca3d4fbf9" providerId="ADAL" clId="{4DF915BA-EE1B-214C-B0A8-FC5A5CB29025}" dt="2022-11-04T17:45:55.855" v="23" actId="14100"/>
            <ac:spMkLst>
              <pc:docMk/>
              <pc:sldMasterMk cId="2186628632" sldId="2147483648"/>
              <pc:sldLayoutMk cId="2966203278" sldId="2147483650"/>
              <ac:spMk id="3" creationId="{77A9387D-4F1A-C74B-A92F-DEC4C48726E0}"/>
            </ac:spMkLst>
          </pc:spChg>
        </pc:sldLayoutChg>
        <pc:sldLayoutChg chg="addSp delSp modSp setBg">
          <pc:chgData name="Valerie Flowe" userId="188665d5-bb25-4c1a-a570-b4fca3d4fbf9" providerId="ADAL" clId="{4DF915BA-EE1B-214C-B0A8-FC5A5CB29025}" dt="2022-11-04T17:42:11.928" v="13" actId="207"/>
          <pc:sldLayoutMkLst>
            <pc:docMk/>
            <pc:sldMasterMk cId="2186628632" sldId="2147483648"/>
            <pc:sldLayoutMk cId="400486592" sldId="2147483651"/>
          </pc:sldLayoutMkLst>
          <pc:spChg chg="mod">
            <ac:chgData name="Valerie Flowe" userId="188665d5-bb25-4c1a-a570-b4fca3d4fbf9" providerId="ADAL" clId="{4DF915BA-EE1B-214C-B0A8-FC5A5CB29025}" dt="2022-11-04T17:42:06.078" v="11" actId="207"/>
            <ac:spMkLst>
              <pc:docMk/>
              <pc:sldMasterMk cId="2186628632" sldId="2147483648"/>
              <pc:sldLayoutMk cId="400486592" sldId="2147483651"/>
              <ac:spMk id="5" creationId="{7533C0E5-FB7D-EC4F-BF0B-4EF9D236B0FC}"/>
            </ac:spMkLst>
          </pc:spChg>
          <pc:spChg chg="mod">
            <ac:chgData name="Valerie Flowe" userId="188665d5-bb25-4c1a-a570-b4fca3d4fbf9" providerId="ADAL" clId="{4DF915BA-EE1B-214C-B0A8-FC5A5CB29025}" dt="2022-11-04T17:42:09.321" v="12" actId="207"/>
            <ac:spMkLst>
              <pc:docMk/>
              <pc:sldMasterMk cId="2186628632" sldId="2147483648"/>
              <pc:sldLayoutMk cId="400486592" sldId="2147483651"/>
              <ac:spMk id="7" creationId="{491CA47B-D90C-F947-BFC6-3A495F71CE3D}"/>
            </ac:spMkLst>
          </pc:spChg>
          <pc:spChg chg="mod">
            <ac:chgData name="Valerie Flowe" userId="188665d5-bb25-4c1a-a570-b4fca3d4fbf9" providerId="ADAL" clId="{4DF915BA-EE1B-214C-B0A8-FC5A5CB29025}" dt="2022-11-04T17:42:11.928" v="13" actId="207"/>
            <ac:spMkLst>
              <pc:docMk/>
              <pc:sldMasterMk cId="2186628632" sldId="2147483648"/>
              <pc:sldLayoutMk cId="400486592" sldId="2147483651"/>
              <ac:spMk id="8" creationId="{8CCB4AED-4F6A-254A-A9F4-B82381C46F0F}"/>
            </ac:spMkLst>
          </pc:spChg>
          <pc:picChg chg="del mod">
            <ac:chgData name="Valerie Flowe" userId="188665d5-bb25-4c1a-a570-b4fca3d4fbf9" providerId="ADAL" clId="{4DF915BA-EE1B-214C-B0A8-FC5A5CB29025}" dt="2022-11-04T17:39:58.550" v="3" actId="478"/>
            <ac:picMkLst>
              <pc:docMk/>
              <pc:sldMasterMk cId="2186628632" sldId="2147483648"/>
              <pc:sldLayoutMk cId="400486592" sldId="2147483651"/>
              <ac:picMk id="3" creationId="{986CF7CD-BE1B-5645-A292-0812BA5F47C9}"/>
            </ac:picMkLst>
          </pc:picChg>
          <pc:picChg chg="add mod">
            <ac:chgData name="Valerie Flowe" userId="188665d5-bb25-4c1a-a570-b4fca3d4fbf9" providerId="ADAL" clId="{4DF915BA-EE1B-214C-B0A8-FC5A5CB29025}" dt="2022-11-04T17:41:23.198" v="5" actId="167"/>
            <ac:picMkLst>
              <pc:docMk/>
              <pc:sldMasterMk cId="2186628632" sldId="2147483648"/>
              <pc:sldLayoutMk cId="400486592" sldId="2147483651"/>
              <ac:picMk id="4" creationId="{3DB028AF-3F95-BE41-B9EA-7E871098416C}"/>
            </ac:picMkLst>
          </pc:picChg>
        </pc:sldLayoutChg>
        <pc:sldLayoutChg chg="modSp">
          <pc:chgData name="Valerie Flowe" userId="188665d5-bb25-4c1a-a570-b4fca3d4fbf9" providerId="ADAL" clId="{4DF915BA-EE1B-214C-B0A8-FC5A5CB29025}" dt="2022-11-04T17:46:32.193" v="26" actId="1076"/>
          <pc:sldLayoutMkLst>
            <pc:docMk/>
            <pc:sldMasterMk cId="2186628632" sldId="2147483648"/>
            <pc:sldLayoutMk cId="3686178564" sldId="2147483652"/>
          </pc:sldLayoutMkLst>
          <pc:spChg chg="mod">
            <ac:chgData name="Valerie Flowe" userId="188665d5-bb25-4c1a-a570-b4fca3d4fbf9" providerId="ADAL" clId="{4DF915BA-EE1B-214C-B0A8-FC5A5CB29025}" dt="2022-11-04T17:46:32.193" v="26" actId="1076"/>
            <ac:spMkLst>
              <pc:docMk/>
              <pc:sldMasterMk cId="2186628632" sldId="2147483648"/>
              <pc:sldLayoutMk cId="3686178564" sldId="2147483652"/>
              <ac:spMk id="8" creationId="{265F9FAC-872D-E041-AB65-826B8D432E35}"/>
            </ac:spMkLst>
          </pc:spChg>
        </pc:sldLayoutChg>
        <pc:sldLayoutChg chg="del">
          <pc:chgData name="Valerie Flowe" userId="188665d5-bb25-4c1a-a570-b4fca3d4fbf9" providerId="ADAL" clId="{4DF915BA-EE1B-214C-B0A8-FC5A5CB29025}" dt="2022-11-04T17:47:17.659" v="27" actId="2696"/>
          <pc:sldLayoutMkLst>
            <pc:docMk/>
            <pc:sldMasterMk cId="2186628632" sldId="2147483648"/>
            <pc:sldLayoutMk cId="4059124659" sldId="2147483653"/>
          </pc:sldLayoutMkLst>
        </pc:sldLayoutChg>
        <pc:sldLayoutChg chg="delSp del">
          <pc:chgData name="Valerie Flowe" userId="188665d5-bb25-4c1a-a570-b4fca3d4fbf9" providerId="ADAL" clId="{4DF915BA-EE1B-214C-B0A8-FC5A5CB29025}" dt="2022-11-04T17:53:29.321" v="38" actId="2696"/>
          <pc:sldLayoutMkLst>
            <pc:docMk/>
            <pc:sldMasterMk cId="2186628632" sldId="2147483648"/>
            <pc:sldLayoutMk cId="292115710" sldId="2147483656"/>
          </pc:sldLayoutMkLst>
          <pc:spChg chg="del">
            <ac:chgData name="Valerie Flowe" userId="188665d5-bb25-4c1a-a570-b4fca3d4fbf9" providerId="ADAL" clId="{4DF915BA-EE1B-214C-B0A8-FC5A5CB29025}" dt="2022-11-04T17:49:06.473" v="28" actId="478"/>
            <ac:spMkLst>
              <pc:docMk/>
              <pc:sldMasterMk cId="2186628632" sldId="2147483648"/>
              <pc:sldLayoutMk cId="292115710" sldId="2147483656"/>
              <ac:spMk id="4" creationId="{00000000-0000-0000-0000-000000000000}"/>
            </ac:spMkLst>
          </pc:spChg>
          <pc:spChg chg="del">
            <ac:chgData name="Valerie Flowe" userId="188665d5-bb25-4c1a-a570-b4fca3d4fbf9" providerId="ADAL" clId="{4DF915BA-EE1B-214C-B0A8-FC5A5CB29025}" dt="2022-11-04T17:49:09.010" v="29" actId="478"/>
            <ac:spMkLst>
              <pc:docMk/>
              <pc:sldMasterMk cId="2186628632" sldId="2147483648"/>
              <pc:sldLayoutMk cId="292115710" sldId="2147483656"/>
              <ac:spMk id="5" creationId="{00000000-0000-0000-0000-000000000000}"/>
            </ac:spMkLst>
          </pc:spChg>
          <pc:spChg chg="del">
            <ac:chgData name="Valerie Flowe" userId="188665d5-bb25-4c1a-a570-b4fca3d4fbf9" providerId="ADAL" clId="{4DF915BA-EE1B-214C-B0A8-FC5A5CB29025}" dt="2022-11-04T17:49:12.840" v="30" actId="478"/>
            <ac:spMkLst>
              <pc:docMk/>
              <pc:sldMasterMk cId="2186628632" sldId="2147483648"/>
              <pc:sldLayoutMk cId="292115710" sldId="2147483656"/>
              <ac:spMk id="6" creationId="{00000000-0000-0000-0000-000000000000}"/>
            </ac:spMkLst>
          </pc:spChg>
        </pc:sldLayoutChg>
        <pc:sldLayoutChg chg="del">
          <pc:chgData name="Valerie Flowe" userId="188665d5-bb25-4c1a-a570-b4fca3d4fbf9" providerId="ADAL" clId="{4DF915BA-EE1B-214C-B0A8-FC5A5CB29025}" dt="2022-11-04T17:54:44.622" v="58" actId="2696"/>
          <pc:sldLayoutMkLst>
            <pc:docMk/>
            <pc:sldMasterMk cId="2186628632" sldId="2147483648"/>
            <pc:sldLayoutMk cId="3968007333"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ECA8F-8F00-0145-9D57-BC5554B975BF}"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A4BDF-92F0-624F-BF2E-00975557D9F7}" type="slidenum">
              <a:rPr lang="en-US" smtClean="0"/>
              <a:t>‹#›</a:t>
            </a:fld>
            <a:endParaRPr lang="en-US"/>
          </a:p>
        </p:txBody>
      </p:sp>
    </p:spTree>
    <p:extLst>
      <p:ext uri="{BB962C8B-B14F-4D97-AF65-F5344CB8AC3E}">
        <p14:creationId xmlns:p14="http://schemas.microsoft.com/office/powerpoint/2010/main" val="188330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582EC226-A5BC-C842-9AB7-7B7180257583}" type="slidenum">
              <a:rPr lang="en-US" sz="1200" smtClean="0"/>
              <a:pPr eaLnBrk="1" hangingPunct="1">
                <a:defRPr/>
              </a:pPr>
              <a:t>2</a:t>
            </a:fld>
            <a:endParaRPr lang="en-US" sz="1200"/>
          </a:p>
        </p:txBody>
      </p:sp>
      <p:sp>
        <p:nvSpPr>
          <p:cNvPr id="40962" name="Rectangle 2"/>
          <p:cNvSpPr>
            <a:spLocks noGrp="1" noRot="1" noChangeAspect="1" noChangeArrowheads="1"/>
          </p:cNvSpPr>
          <p:nvPr>
            <p:ph type="sldImg"/>
          </p:nvPr>
        </p:nvSpPr>
        <p:spPr>
          <a:ln w="12700" cap="flat">
            <a:solidFill>
              <a:schemeClr val="tx1"/>
            </a:solidFill>
          </a:ln>
          <a:extLst>
            <a:ext uri="{909E8E84-426E-40dd-AFC4-6F175D3DCCD1}">
              <a14:hiddenFill xmlns="" xmlns:a14="http://schemas.microsoft.com/office/drawing/2010/main">
                <a:solidFill>
                  <a:srgbClr val="FFFFFF"/>
                </a:solidFill>
              </a14:hiddenFill>
            </a:ext>
          </a:extLst>
        </p:spPr>
      </p:sp>
      <p:sp>
        <p:nvSpPr>
          <p:cNvPr id="40963" name="Rectangle 3"/>
          <p:cNvSpPr>
            <a:spLocks noGrp="1" noChangeArrowheads="1"/>
          </p:cNvSpPr>
          <p:nvPr>
            <p:ph type="body" idx="1"/>
          </p:nvPr>
        </p:nvSpPr>
        <p:spPr>
          <a:xfrm>
            <a:off x="985838" y="4343400"/>
            <a:ext cx="5029200" cy="4114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488" tIns="44450" rIns="90488" bIns="44450"/>
          <a:lstStyle/>
          <a:p>
            <a:pPr eaLnBrk="1" hangingPunct="1">
              <a:defRPr/>
            </a:pPr>
            <a:endParaRPr lang="en-US">
              <a:cs typeface="+mn-cs"/>
            </a:endParaRPr>
          </a:p>
        </p:txBody>
      </p:sp>
    </p:spTree>
    <p:extLst>
      <p:ext uri="{BB962C8B-B14F-4D97-AF65-F5344CB8AC3E}">
        <p14:creationId xmlns:p14="http://schemas.microsoft.com/office/powerpoint/2010/main" val="418602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B110BE92-8EAC-F044-AC97-30DDA559AE7B}" type="slidenum">
              <a:rPr lang="en-US" sz="1200" smtClean="0"/>
              <a:pPr eaLnBrk="1" hangingPunct="1">
                <a:defRPr/>
              </a:pPr>
              <a:t>3</a:t>
            </a:fld>
            <a:endParaRPr lang="en-US" sz="1200"/>
          </a:p>
        </p:txBody>
      </p:sp>
      <p:sp>
        <p:nvSpPr>
          <p:cNvPr id="43010" name="Rectangle 2"/>
          <p:cNvSpPr>
            <a:spLocks noGrp="1" noRot="1" noChangeAspect="1" noChangeArrowheads="1"/>
          </p:cNvSpPr>
          <p:nvPr>
            <p:ph type="sldImg"/>
          </p:nvPr>
        </p:nvSpPr>
        <p:spPr>
          <a:ln w="12700" cap="flat">
            <a:solidFill>
              <a:schemeClr val="tx1"/>
            </a:solidFill>
          </a:ln>
          <a:extLst>
            <a:ext uri="{909E8E84-426E-40dd-AFC4-6F175D3DCCD1}">
              <a14:hiddenFill xmlns="" xmlns:a14="http://schemas.microsoft.com/office/drawing/2010/main">
                <a:solidFill>
                  <a:srgbClr val="FFFFFF"/>
                </a:solidFill>
              </a14:hiddenFill>
            </a:ext>
          </a:extLst>
        </p:spPr>
      </p:sp>
      <p:sp>
        <p:nvSpPr>
          <p:cNvPr id="43011" name="Rectangle 3"/>
          <p:cNvSpPr>
            <a:spLocks noGrp="1" noChangeArrowheads="1"/>
          </p:cNvSpPr>
          <p:nvPr>
            <p:ph type="body" idx="1"/>
          </p:nvPr>
        </p:nvSpPr>
        <p:spPr>
          <a:xfrm>
            <a:off x="985838" y="4343400"/>
            <a:ext cx="5029200" cy="4114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488" tIns="44450" rIns="90488" bIns="44450"/>
          <a:lstStyle/>
          <a:p>
            <a:pPr eaLnBrk="1" hangingPunct="1">
              <a:defRPr/>
            </a:pPr>
            <a:endParaRPr lang="en-US">
              <a:cs typeface="+mn-cs"/>
            </a:endParaRPr>
          </a:p>
        </p:txBody>
      </p:sp>
    </p:spTree>
    <p:extLst>
      <p:ext uri="{BB962C8B-B14F-4D97-AF65-F5344CB8AC3E}">
        <p14:creationId xmlns:p14="http://schemas.microsoft.com/office/powerpoint/2010/main" val="197109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AB4CEB13-73E9-8F45-B2D7-FC6A70FFF730}" type="slidenum">
              <a:rPr lang="en-US" sz="1200" smtClean="0"/>
              <a:pPr eaLnBrk="1" hangingPunct="1">
                <a:defRPr/>
              </a:pPr>
              <a:t>4</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17137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defRPr/>
            </a:pPr>
            <a:fld id="{43FFA1B5-F0FE-E94A-8C9A-D245FD15429F}" type="slidenum">
              <a:rPr lang="en-US" sz="1200" smtClean="0"/>
              <a:pPr eaLnBrk="1" hangingPunct="1">
                <a:defRPr/>
              </a:pPr>
              <a:t>5</a:t>
            </a:fld>
            <a:endParaRPr lang="en-US" sz="1200"/>
          </a:p>
        </p:txBody>
      </p:sp>
      <p:sp>
        <p:nvSpPr>
          <p:cNvPr id="45058" name="Rectangle 2"/>
          <p:cNvSpPr>
            <a:spLocks noGrp="1" noRot="1" noChangeAspect="1" noChangeArrowheads="1"/>
          </p:cNvSpPr>
          <p:nvPr>
            <p:ph type="sldImg"/>
          </p:nvPr>
        </p:nvSpPr>
        <p:spPr>
          <a:ln w="12700" cap="flat">
            <a:solidFill>
              <a:schemeClr val="tx1"/>
            </a:solidFill>
          </a:ln>
          <a:extLst>
            <a:ext uri="{909E8E84-426E-40dd-AFC4-6F175D3DCCD1}">
              <a14:hiddenFill xmlns="" xmlns:a14="http://schemas.microsoft.com/office/drawing/2010/main">
                <a:solidFill>
                  <a:srgbClr val="FFFFFF"/>
                </a:solidFill>
              </a14:hiddenFill>
            </a:ext>
          </a:extLst>
        </p:spPr>
      </p:sp>
      <p:sp>
        <p:nvSpPr>
          <p:cNvPr id="45059" name="Rectangle 3"/>
          <p:cNvSpPr>
            <a:spLocks noGrp="1" noChangeArrowheads="1"/>
          </p:cNvSpPr>
          <p:nvPr>
            <p:ph type="body" idx="1"/>
          </p:nvPr>
        </p:nvSpPr>
        <p:spPr>
          <a:xfrm>
            <a:off x="985838" y="4343400"/>
            <a:ext cx="5029200" cy="41148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lIns="90488" tIns="44450" rIns="90488" bIns="44450"/>
          <a:lstStyle/>
          <a:p>
            <a:pPr eaLnBrk="1" hangingPunct="1">
              <a:defRPr/>
            </a:pPr>
            <a:endParaRPr lang="en-US">
              <a:cs typeface="+mn-cs"/>
            </a:endParaRPr>
          </a:p>
        </p:txBody>
      </p:sp>
    </p:spTree>
    <p:extLst>
      <p:ext uri="{BB962C8B-B14F-4D97-AF65-F5344CB8AC3E}">
        <p14:creationId xmlns:p14="http://schemas.microsoft.com/office/powerpoint/2010/main" val="366844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460F7-28D0-7341-9079-8A4A42E87C26}" type="slidenum">
              <a:rPr lang="en-US" smtClean="0"/>
              <a:t>7</a:t>
            </a:fld>
            <a:endParaRPr lang="en-US"/>
          </a:p>
        </p:txBody>
      </p:sp>
    </p:spTree>
    <p:extLst>
      <p:ext uri="{BB962C8B-B14F-4D97-AF65-F5344CB8AC3E}">
        <p14:creationId xmlns:p14="http://schemas.microsoft.com/office/powerpoint/2010/main" val="27995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include the ASTM water purity tables</a:t>
            </a:r>
          </a:p>
          <a:p>
            <a:r>
              <a:rPr lang="en-US" dirty="0"/>
              <a:t>Do we need more explanation of how the coolant lubricates the seal – is it primarily the glycol or are there lubricating properties within the corrosion package?</a:t>
            </a:r>
          </a:p>
          <a:p>
            <a:r>
              <a:rPr lang="en-US" dirty="0"/>
              <a:t>What are the excess coolant chemicals?  Excessive concentration of glycol/AP (AP = additive package)</a:t>
            </a:r>
          </a:p>
          <a:p>
            <a:r>
              <a:rPr lang="en-US" dirty="0"/>
              <a:t>Where do the undissolved solids come from?</a:t>
            </a:r>
          </a:p>
          <a:p>
            <a:r>
              <a:rPr lang="en-US" dirty="0"/>
              <a:t>Make-up water with high mineral content = see above statement about ASTM water purity tables</a:t>
            </a:r>
          </a:p>
          <a:p>
            <a:r>
              <a:rPr lang="en-US" dirty="0"/>
              <a:t>What are corrosion products?</a:t>
            </a:r>
          </a:p>
          <a:p>
            <a:r>
              <a:rPr lang="en-US" dirty="0"/>
              <a:t>High silicate coolants = wrong coolant – automotive mixes?</a:t>
            </a:r>
          </a:p>
          <a:p>
            <a:r>
              <a:rPr lang="en-US" dirty="0"/>
              <a:t>Forcing the seal apart or scarring the seal?</a:t>
            </a:r>
          </a:p>
          <a:p>
            <a:endParaRPr lang="en-US" dirty="0"/>
          </a:p>
        </p:txBody>
      </p:sp>
      <p:sp>
        <p:nvSpPr>
          <p:cNvPr id="4" name="Slide Number Placeholder 3"/>
          <p:cNvSpPr>
            <a:spLocks noGrp="1"/>
          </p:cNvSpPr>
          <p:nvPr>
            <p:ph type="sldNum" sz="quarter" idx="5"/>
          </p:nvPr>
        </p:nvSpPr>
        <p:spPr/>
        <p:txBody>
          <a:bodyPr/>
          <a:lstStyle/>
          <a:p>
            <a:fld id="{FDF460F7-28D0-7341-9079-8A4A42E87C26}" type="slidenum">
              <a:rPr lang="en-US" smtClean="0"/>
              <a:t>13</a:t>
            </a:fld>
            <a:endParaRPr lang="en-US"/>
          </a:p>
        </p:txBody>
      </p:sp>
    </p:spTree>
    <p:extLst>
      <p:ext uri="{BB962C8B-B14F-4D97-AF65-F5344CB8AC3E}">
        <p14:creationId xmlns:p14="http://schemas.microsoft.com/office/powerpoint/2010/main" val="338711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460F7-28D0-7341-9079-8A4A42E87C26}" type="slidenum">
              <a:rPr lang="en-US" smtClean="0"/>
              <a:t>15</a:t>
            </a:fld>
            <a:endParaRPr lang="en-US"/>
          </a:p>
        </p:txBody>
      </p:sp>
    </p:spTree>
    <p:extLst>
      <p:ext uri="{BB962C8B-B14F-4D97-AF65-F5344CB8AC3E}">
        <p14:creationId xmlns:p14="http://schemas.microsoft.com/office/powerpoint/2010/main" val="2276937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53E2E-0E3D-CA45-AF33-4A5C7784E75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6128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028AF-3F95-BE41-B9EA-7E87109841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7533C0E5-FB7D-EC4F-BF0B-4EF9D236B0FC}"/>
              </a:ext>
            </a:extLst>
          </p:cNvPr>
          <p:cNvSpPr>
            <a:spLocks noGrp="1"/>
          </p:cNvSpPr>
          <p:nvPr>
            <p:ph type="body" sz="quarter" idx="10"/>
          </p:nvPr>
        </p:nvSpPr>
        <p:spPr>
          <a:xfrm>
            <a:off x="603306" y="1143000"/>
            <a:ext cx="10995660" cy="2526956"/>
          </a:xfrm>
          <a:no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9BB1CF"/>
              </a:buClr>
              <a:buSzTx/>
              <a:buFont typeface="Arial" panose="020B0604020202020204" pitchFamily="34" charset="0"/>
              <a:buNone/>
              <a:tabLst/>
              <a:defRPr sz="50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endParaRPr lang="en-US" dirty="0"/>
          </a:p>
          <a:p>
            <a:pPr lvl="0"/>
            <a:r>
              <a:rPr lang="en-US" dirty="0"/>
              <a:t>Session Title Goes Here</a:t>
            </a:r>
          </a:p>
        </p:txBody>
      </p:sp>
      <p:sp>
        <p:nvSpPr>
          <p:cNvPr id="8" name="Text Placeholder 4">
            <a:extLst>
              <a:ext uri="{FF2B5EF4-FFF2-40B4-BE49-F238E27FC236}">
                <a16:creationId xmlns:a16="http://schemas.microsoft.com/office/drawing/2014/main" id="{8CCB4AED-4F6A-254A-A9F4-B82381C46F0F}"/>
              </a:ext>
            </a:extLst>
          </p:cNvPr>
          <p:cNvSpPr>
            <a:spLocks noGrp="1"/>
          </p:cNvSpPr>
          <p:nvPr>
            <p:ph type="body" sz="quarter" idx="11" hasCustomPrompt="1"/>
          </p:nvPr>
        </p:nvSpPr>
        <p:spPr>
          <a:xfrm>
            <a:off x="603306" y="5412259"/>
            <a:ext cx="10995660" cy="1445741"/>
          </a:xfrm>
          <a:noFill/>
        </p:spPr>
        <p:txBody>
          <a:bodyPr anchor="ctr">
            <a:normAutofit/>
          </a:bodyPr>
          <a:lstStyle>
            <a:lvl1pPr marL="0" indent="0" algn="ctr">
              <a:buNone/>
              <a:defRPr sz="25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r>
              <a:rPr lang="en-US" dirty="0"/>
              <a:t>Logo Goes Here</a:t>
            </a:r>
          </a:p>
        </p:txBody>
      </p:sp>
      <p:sp>
        <p:nvSpPr>
          <p:cNvPr id="7" name="Text Placeholder 4">
            <a:extLst>
              <a:ext uri="{FF2B5EF4-FFF2-40B4-BE49-F238E27FC236}">
                <a16:creationId xmlns:a16="http://schemas.microsoft.com/office/drawing/2014/main" id="{491CA47B-D90C-F947-BFC6-3A495F71CE3D}"/>
              </a:ext>
            </a:extLst>
          </p:cNvPr>
          <p:cNvSpPr>
            <a:spLocks noGrp="1"/>
          </p:cNvSpPr>
          <p:nvPr>
            <p:ph type="body" sz="quarter" idx="12" hasCustomPrompt="1"/>
          </p:nvPr>
        </p:nvSpPr>
        <p:spPr>
          <a:xfrm>
            <a:off x="598170" y="3669956"/>
            <a:ext cx="10995660" cy="1742303"/>
          </a:xfrm>
          <a:noFill/>
        </p:spPr>
        <p:txBody>
          <a:bodyPr anchor="t">
            <a:normAutofit/>
          </a:bodyPr>
          <a:lstStyle>
            <a:lvl1pPr marL="0" indent="0" algn="ctr">
              <a:buNone/>
              <a:defRPr sz="3000" b="1" baseline="0">
                <a:solidFill>
                  <a:schemeClr val="tx1"/>
                </a:solidFill>
              </a:defRPr>
            </a:lvl1pPr>
            <a:lvl2pPr marL="457200" indent="0" algn="ctr">
              <a:buNone/>
              <a:defRPr sz="4000" b="1">
                <a:solidFill>
                  <a:srgbClr val="004990"/>
                </a:solidFill>
              </a:defRPr>
            </a:lvl2pPr>
            <a:lvl3pPr marL="914400" indent="0" algn="ctr">
              <a:buNone/>
              <a:defRPr sz="4000" b="1">
                <a:solidFill>
                  <a:srgbClr val="004990"/>
                </a:solidFill>
              </a:defRPr>
            </a:lvl3pPr>
            <a:lvl4pPr marL="1371600" indent="0" algn="ctr">
              <a:buNone/>
              <a:defRPr sz="4000" b="1">
                <a:solidFill>
                  <a:srgbClr val="004990"/>
                </a:solidFill>
              </a:defRPr>
            </a:lvl4pPr>
            <a:lvl5pPr marL="1828800" indent="0" algn="ctr">
              <a:buNone/>
              <a:defRPr sz="4000" b="1">
                <a:solidFill>
                  <a:srgbClr val="004990"/>
                </a:solidFill>
              </a:defRPr>
            </a:lvl5pPr>
          </a:lstStyle>
          <a:p>
            <a:pPr lvl="0"/>
            <a:r>
              <a:rPr lang="en-US" dirty="0"/>
              <a:t>Sponsored By</a:t>
            </a:r>
          </a:p>
        </p:txBody>
      </p:sp>
    </p:spTree>
    <p:extLst>
      <p:ext uri="{BB962C8B-B14F-4D97-AF65-F5344CB8AC3E}">
        <p14:creationId xmlns:p14="http://schemas.microsoft.com/office/powerpoint/2010/main" val="4004865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37F-37F4-E14B-9559-07760C148860}"/>
              </a:ext>
            </a:extLst>
          </p:cNvPr>
          <p:cNvSpPr>
            <a:spLocks noGrp="1"/>
          </p:cNvSpPr>
          <p:nvPr>
            <p:ph type="title"/>
          </p:nvPr>
        </p:nvSpPr>
        <p:spPr>
          <a:xfrm>
            <a:off x="609600" y="633404"/>
            <a:ext cx="10972800" cy="95955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A9387D-4F1A-C74B-A92F-DEC4C48726E0}"/>
              </a:ext>
            </a:extLst>
          </p:cNvPr>
          <p:cNvSpPr>
            <a:spLocks noGrp="1"/>
          </p:cNvSpPr>
          <p:nvPr>
            <p:ph idx="1"/>
          </p:nvPr>
        </p:nvSpPr>
        <p:spPr>
          <a:xfrm>
            <a:off x="609600" y="1592960"/>
            <a:ext cx="10972800" cy="432082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p>
        </p:txBody>
      </p:sp>
    </p:spTree>
    <p:extLst>
      <p:ext uri="{BB962C8B-B14F-4D97-AF65-F5344CB8AC3E}">
        <p14:creationId xmlns:p14="http://schemas.microsoft.com/office/powerpoint/2010/main" val="296620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5F9FAC-872D-E041-AB65-826B8D432E35}"/>
              </a:ext>
            </a:extLst>
          </p:cNvPr>
          <p:cNvSpPr>
            <a:spLocks noGrp="1"/>
          </p:cNvSpPr>
          <p:nvPr>
            <p:ph type="title"/>
          </p:nvPr>
        </p:nvSpPr>
        <p:spPr>
          <a:xfrm>
            <a:off x="609600" y="592299"/>
            <a:ext cx="10972800" cy="948267"/>
          </a:xfrm>
        </p:spPr>
        <p:txBody>
          <a:bodyPr/>
          <a:lstStyle/>
          <a:p>
            <a:r>
              <a:rPr lang="en-US" dirty="0"/>
              <a:t>Click to edit Master title style</a:t>
            </a:r>
          </a:p>
        </p:txBody>
      </p:sp>
    </p:spTree>
    <p:extLst>
      <p:ext uri="{BB962C8B-B14F-4D97-AF65-F5344CB8AC3E}">
        <p14:creationId xmlns:p14="http://schemas.microsoft.com/office/powerpoint/2010/main" val="368617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52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2267857"/>
          </a:xfrm>
        </p:spPr>
        <p:txBody>
          <a:bodyPr/>
          <a:lstStyle>
            <a:lvl1pPr marL="0" indent="0" algn="ctr">
              <a:buNone/>
              <a:defRPr>
                <a:solidFill>
                  <a:srgbClr val="C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E9893754-23AC-1E4A-AF8E-7FEB72AD95E3}" type="datetime1">
              <a:rPr lang="en-US"/>
              <a:pPr>
                <a:defRPr/>
              </a:pPr>
              <a:t>9/19/2023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7180C12-C546-444D-9F8D-631E6ABB31E7}" type="slidenum">
              <a:rPr lang="en-US"/>
              <a:pPr>
                <a:defRPr/>
              </a:pPr>
              <a:t>‹#›</a:t>
            </a:fld>
            <a:endParaRPr lang="en-US" dirty="0"/>
          </a:p>
        </p:txBody>
      </p:sp>
    </p:spTree>
    <p:extLst>
      <p:ext uri="{BB962C8B-B14F-4D97-AF65-F5344CB8AC3E}">
        <p14:creationId xmlns:p14="http://schemas.microsoft.com/office/powerpoint/2010/main" val="154972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5F9B62A2-F893-D445-AA6E-547C886B98E8}" type="slidenum">
              <a:rPr lang="en-US" smtClean="0">
                <a:solidFill>
                  <a:srgbClr val="000000"/>
                </a:solidFill>
              </a:rPr>
              <a:pPr/>
              <a:t>‹#›</a:t>
            </a:fld>
            <a:endParaRPr lang="en-US">
              <a:solidFill>
                <a:srgbClr val="000000"/>
              </a:solidFill>
            </a:endParaRPr>
          </a:p>
        </p:txBody>
      </p:sp>
      <p:sp>
        <p:nvSpPr>
          <p:cNvPr id="8" name="Footer Placeholder 4"/>
          <p:cNvSpPr>
            <a:spLocks noGrp="1"/>
          </p:cNvSpPr>
          <p:nvPr>
            <p:ph type="ftr" sz="quarter" idx="3"/>
          </p:nvPr>
        </p:nvSpPr>
        <p:spPr>
          <a:xfrm>
            <a:off x="350351" y="6603102"/>
            <a:ext cx="4832091" cy="132965"/>
          </a:xfrm>
          <a:prstGeom prst="rect">
            <a:avLst/>
          </a:prstGeom>
        </p:spPr>
        <p:txBody>
          <a:bodyPr vert="horz" lIns="0" tIns="0" rIns="0" bIns="0" rtlCol="0" anchor="ctr"/>
          <a:lstStyle>
            <a:lvl1pPr algn="l">
              <a:defRPr sz="675">
                <a:solidFill>
                  <a:srgbClr val="797979"/>
                </a:solidFill>
                <a:latin typeface="Franklin Gothic Book" charset="0"/>
                <a:ea typeface="Franklin Gothic Book" charset="0"/>
                <a:cs typeface="Franklin Gothic Book" charset="0"/>
              </a:defRPr>
            </a:lvl1pPr>
          </a:lstStyle>
          <a:p>
            <a:r>
              <a:rPr lang="en-US" dirty="0"/>
              <a:t>Confidential Information. Use and disclosure limited for Gates business purposes only. ©2018 Gates Inc. All rights reserved. </a:t>
            </a:r>
          </a:p>
        </p:txBody>
      </p:sp>
    </p:spTree>
    <p:extLst>
      <p:ext uri="{BB962C8B-B14F-4D97-AF65-F5344CB8AC3E}">
        <p14:creationId xmlns:p14="http://schemas.microsoft.com/office/powerpoint/2010/main" val="296643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B1954A-0E3C-AA43-A9C8-68910B9F18CF}"/>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45593BC-3A17-FD48-809E-ACB932734294}"/>
              </a:ext>
            </a:extLst>
          </p:cNvPr>
          <p:cNvSpPr>
            <a:spLocks noGrp="1"/>
          </p:cNvSpPr>
          <p:nvPr>
            <p:ph type="title"/>
          </p:nvPr>
        </p:nvSpPr>
        <p:spPr>
          <a:xfrm>
            <a:off x="609600" y="579660"/>
            <a:ext cx="10972800" cy="9949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E47F8E-D9A3-384C-81CA-BC23259B9AF2}"/>
              </a:ext>
            </a:extLst>
          </p:cNvPr>
          <p:cNvSpPr>
            <a:spLocks noGrp="1"/>
          </p:cNvSpPr>
          <p:nvPr>
            <p:ph type="body" idx="1"/>
          </p:nvPr>
        </p:nvSpPr>
        <p:spPr>
          <a:xfrm>
            <a:off x="609600" y="1574568"/>
            <a:ext cx="10972800" cy="42298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66286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5" r:id="rId5"/>
    <p:sldLayoutId id="2147483656" r:id="rId6"/>
    <p:sldLayoutId id="2147483658" r:id="rId7"/>
  </p:sldLayoutIdLst>
  <p:txStyles>
    <p:titleStyle>
      <a:lvl1pPr algn="l" defTabSz="914400" rtl="0" eaLnBrk="1" latinLnBrk="0" hangingPunct="1">
        <a:lnSpc>
          <a:spcPct val="90000"/>
        </a:lnSpc>
        <a:spcBef>
          <a:spcPct val="0"/>
        </a:spcBef>
        <a:buNone/>
        <a:defRPr sz="3500" b="1" kern="1200">
          <a:solidFill>
            <a:srgbClr val="43526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BB1C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BB1C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BB1C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BB1C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45E2A1-A1AA-3243-BAFE-D0E47F4D762C}"/>
              </a:ext>
            </a:extLst>
          </p:cNvPr>
          <p:cNvSpPr>
            <a:spLocks noGrp="1"/>
          </p:cNvSpPr>
          <p:nvPr>
            <p:ph type="body" sz="quarter" idx="10"/>
          </p:nvPr>
        </p:nvSpPr>
        <p:spPr>
          <a:xfrm>
            <a:off x="603306" y="1083365"/>
            <a:ext cx="10995660" cy="4328894"/>
          </a:xfrm>
          <a:noFill/>
        </p:spPr>
        <p:txBody>
          <a:bodyPr/>
          <a:lstStyle/>
          <a:p>
            <a:pPr>
              <a:spcBef>
                <a:spcPct val="20000"/>
              </a:spcBef>
            </a:pPr>
            <a:r>
              <a:rPr lang="en-US" sz="5400" dirty="0"/>
              <a:t>S.3 Engine Study Group</a:t>
            </a:r>
            <a:br>
              <a:rPr lang="en-US" sz="5400" dirty="0"/>
            </a:br>
            <a:r>
              <a:rPr lang="en-US" sz="5400" dirty="0"/>
              <a:t> </a:t>
            </a:r>
            <a:r>
              <a:rPr lang="en-US" sz="3600" dirty="0"/>
              <a:t>RP Updates</a:t>
            </a:r>
          </a:p>
          <a:p>
            <a:pPr>
              <a:spcBef>
                <a:spcPct val="20000"/>
              </a:spcBef>
            </a:pPr>
            <a:r>
              <a:rPr lang="en-US" sz="3600" dirty="0"/>
              <a:t>Frank Woodson</a:t>
            </a:r>
          </a:p>
          <a:p>
            <a:pPr>
              <a:spcBef>
                <a:spcPct val="20000"/>
              </a:spcBef>
            </a:pPr>
            <a:r>
              <a:rPr lang="en-US" sz="3600" dirty="0"/>
              <a:t>Franklin.Woodson@gates.com</a:t>
            </a:r>
          </a:p>
        </p:txBody>
      </p:sp>
      <p:sp>
        <p:nvSpPr>
          <p:cNvPr id="3" name="Text Placeholder 2">
            <a:extLst>
              <a:ext uri="{FF2B5EF4-FFF2-40B4-BE49-F238E27FC236}">
                <a16:creationId xmlns:a16="http://schemas.microsoft.com/office/drawing/2014/main" id="{6B1023EF-3C91-8F4F-8510-BF3F1FCD7813}"/>
              </a:ext>
            </a:extLst>
          </p:cNvPr>
          <p:cNvSpPr>
            <a:spLocks noGrp="1"/>
          </p:cNvSpPr>
          <p:nvPr>
            <p:ph type="body" sz="quarter" idx="11"/>
          </p:nvPr>
        </p:nvSpPr>
        <p:spPr>
          <a:noFill/>
        </p:spPr>
        <p:txBody>
          <a:bodyPr/>
          <a:lstStyle/>
          <a:p>
            <a:r>
              <a:rPr lang="en-US" dirty="0"/>
              <a:t>September 19, 2023</a:t>
            </a:r>
          </a:p>
        </p:txBody>
      </p:sp>
    </p:spTree>
    <p:custDataLst>
      <p:tags r:id="rId1"/>
    </p:custDataLst>
    <p:extLst>
      <p:ext uri="{BB962C8B-B14F-4D97-AF65-F5344CB8AC3E}">
        <p14:creationId xmlns:p14="http://schemas.microsoft.com/office/powerpoint/2010/main" val="383570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a:xfrm>
            <a:off x="609600" y="121933"/>
            <a:ext cx="10972800" cy="994908"/>
          </a:xfrm>
        </p:spPr>
        <p:txBody>
          <a:bodyPr/>
          <a:lstStyle/>
          <a:p>
            <a:r>
              <a:rPr lang="en-US" dirty="0"/>
              <a:t>List of coolant pump failure modes</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10</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5" name="TextBox 4">
            <a:extLst>
              <a:ext uri="{FF2B5EF4-FFF2-40B4-BE49-F238E27FC236}">
                <a16:creationId xmlns:a16="http://schemas.microsoft.com/office/drawing/2014/main" id="{71EA4982-AA2B-1D42-92BD-26FA78AF4D2E}"/>
              </a:ext>
            </a:extLst>
          </p:cNvPr>
          <p:cNvSpPr txBox="1"/>
          <p:nvPr/>
        </p:nvSpPr>
        <p:spPr>
          <a:xfrm>
            <a:off x="507276" y="1001380"/>
            <a:ext cx="5063100" cy="4855240"/>
          </a:xfrm>
          <a:prstGeom prst="rect">
            <a:avLst/>
          </a:prstGeom>
          <a:solidFill>
            <a:schemeClr val="bg1"/>
          </a:solidFill>
        </p:spPr>
        <p:txBody>
          <a:bodyPr wrap="square">
            <a:spAutoFit/>
          </a:bodyPr>
          <a:lstStyle/>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Cavitation</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Erosion</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Coolant Pump Seal Failures</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Seal Overheating</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Coolant Pump Oil and Grease Seal Failures</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Bearing Failure</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Drive Failure</a:t>
            </a:r>
          </a:p>
        </p:txBody>
      </p:sp>
      <p:sp>
        <p:nvSpPr>
          <p:cNvPr id="6" name="TextBox 5">
            <a:extLst>
              <a:ext uri="{FF2B5EF4-FFF2-40B4-BE49-F238E27FC236}">
                <a16:creationId xmlns:a16="http://schemas.microsoft.com/office/drawing/2014/main" id="{0FFF6C0D-236A-D00F-C56A-6A2726B4157B}"/>
              </a:ext>
            </a:extLst>
          </p:cNvPr>
          <p:cNvSpPr txBox="1"/>
          <p:nvPr/>
        </p:nvSpPr>
        <p:spPr>
          <a:xfrm>
            <a:off x="6475340" y="1011432"/>
            <a:ext cx="5411860" cy="4404988"/>
          </a:xfrm>
          <a:prstGeom prst="rect">
            <a:avLst/>
          </a:prstGeom>
          <a:solidFill>
            <a:schemeClr val="bg1"/>
          </a:solidFill>
        </p:spPr>
        <p:txBody>
          <a:bodyPr wrap="square">
            <a:spAutoFit/>
          </a:bodyPr>
          <a:lstStyle/>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As we go through the list, do we need:</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Do we need to list them in order of “importance”?</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More explanation of the issue, causes and effects and remedies?</a:t>
            </a:r>
            <a:r>
              <a:rPr lang="en-US" dirty="0">
                <a:solidFill>
                  <a:schemeClr val="accent3">
                    <a:lumMod val="75000"/>
                    <a:lumOff val="25000"/>
                  </a:schemeClr>
                </a:solidFill>
                <a:latin typeface="Calibri" panose="020F0502020204030204" pitchFamily="34" charset="0"/>
                <a:cs typeface="Times New Roman" panose="02020603050405020304" pitchFamily="18" charset="0"/>
              </a:rPr>
              <a:t> (Suggestions)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More resources points for techs to go to? </a:t>
            </a:r>
            <a:r>
              <a:rPr lang="en-US" dirty="0">
                <a:solidFill>
                  <a:schemeClr val="accent3">
                    <a:lumMod val="75000"/>
                    <a:lumOff val="25000"/>
                  </a:schemeClr>
                </a:solidFill>
                <a:latin typeface="Calibri" panose="020F0502020204030204" pitchFamily="34" charset="0"/>
                <a:cs typeface="Times New Roman" panose="02020603050405020304" pitchFamily="18" charset="0"/>
              </a:rPr>
              <a:t>(Suggestions)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Images </a:t>
            </a:r>
            <a:r>
              <a:rPr lang="en-US" dirty="0">
                <a:solidFill>
                  <a:schemeClr val="accent3">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(Added – need to review)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Add</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Electrolysis?</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Load Failures?</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0724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11</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B2E462CA-281C-0536-4D6C-29BDA379EDD7}"/>
              </a:ext>
            </a:extLst>
          </p:cNvPr>
          <p:cNvSpPr txBox="1"/>
          <p:nvPr/>
        </p:nvSpPr>
        <p:spPr>
          <a:xfrm>
            <a:off x="507442" y="1440374"/>
            <a:ext cx="11177448" cy="2823402"/>
          </a:xfrm>
          <a:prstGeom prst="rect">
            <a:avLst/>
          </a:prstGeom>
          <a:noFill/>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1. Cavitation.</a:t>
            </a:r>
            <a:r>
              <a:rPr lang="en-US" dirty="0">
                <a:latin typeface="Calibri" panose="020F0502020204030204" pitchFamily="34" charset="0"/>
                <a:ea typeface="Calibri" panose="020F0502020204030204" pitchFamily="34" charset="0"/>
                <a:cs typeface="Times New Roman" panose="02020603050405020304" pitchFamily="18" charset="0"/>
              </a:rPr>
              <a:t>  Cavitation is a process caused by the presence of air in a low-pressure area, such as occurs on the trailing surfaces of coolant pump impeller vanes.  Flashing (a rapid evaporation of liquids) may also occur along side cavitation.  Conditions causing cavitation-related failures are:</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Over-speeding of the coolant pump due to engine over-speed or incorrect drive/driven pulley selection</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Incorrect or faulty radiator pressure cap</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Low concentration of antifreeze </a:t>
            </a:r>
            <a:r>
              <a:rPr lang="en-US" strike="dblStrike" dirty="0">
                <a:solidFill>
                  <a:srgbClr val="FF0000"/>
                </a:solidFill>
                <a:latin typeface="Calibri" panose="020F0502020204030204" pitchFamily="34" charset="0"/>
                <a:ea typeface="Calibri" panose="020F0502020204030204" pitchFamily="34" charset="0"/>
                <a:cs typeface="Times New Roman" panose="02020603050405020304" pitchFamily="18" charset="0"/>
              </a:rPr>
              <a:t>or no antifreeze in the coolant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38" lvl="1" indent="-214284">
              <a:lnSpc>
                <a:spcPct val="107000"/>
              </a:lnSpc>
              <a:spcAft>
                <a:spcPts val="6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Low level of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key corrosion inhibitors </a:t>
            </a:r>
            <a:r>
              <a:rPr lang="en-US" strike="dblStrike" dirty="0">
                <a:solidFill>
                  <a:srgbClr val="FF0000"/>
                </a:solidFill>
                <a:latin typeface="Calibri" panose="020F0502020204030204" pitchFamily="34" charset="0"/>
                <a:ea typeface="Calibri" panose="020F0502020204030204" pitchFamily="34" charset="0"/>
                <a:cs typeface="Times New Roman" panose="02020603050405020304" pitchFamily="18" charset="0"/>
              </a:rPr>
              <a:t>supplemental coolant additives (SCAs).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Conditions (c) and (d) cause the loss of metal surface protection provided by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inhibitors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trike="dblStrike" dirty="0">
                <a:solidFill>
                  <a:srgbClr val="FF0000"/>
                </a:solidFill>
                <a:latin typeface="Calibri" panose="020F0502020204030204" pitchFamily="34" charset="0"/>
                <a:ea typeface="Calibri" panose="020F0502020204030204" pitchFamily="34" charset="0"/>
                <a:cs typeface="Times New Roman" panose="02020603050405020304" pitchFamily="18" charset="0"/>
              </a:rPr>
              <a:t>chemicals</a:t>
            </a:r>
            <a:r>
              <a:rPr lang="en-US" dirty="0">
                <a:latin typeface="Calibri" panose="020F0502020204030204" pitchFamily="34" charset="0"/>
                <a:ea typeface="Calibri" panose="020F0502020204030204" pitchFamily="34" charset="0"/>
                <a:cs typeface="Times New Roman" panose="02020603050405020304" pitchFamily="18" charset="0"/>
              </a:rPr>
              <a:t> in antifreeze </a:t>
            </a:r>
            <a:r>
              <a:rPr lang="en-US" strike="dblStrike" dirty="0">
                <a:solidFill>
                  <a:srgbClr val="FF0000"/>
                </a:solidFill>
                <a:latin typeface="Calibri" panose="020F0502020204030204" pitchFamily="34" charset="0"/>
                <a:ea typeface="Calibri" panose="020F0502020204030204" pitchFamily="34" charset="0"/>
                <a:cs typeface="Times New Roman" panose="02020603050405020304" pitchFamily="18" charset="0"/>
              </a:rPr>
              <a:t>and SCAs</a:t>
            </a:r>
            <a:r>
              <a:rPr lang="en-US" dirty="0">
                <a:latin typeface="Calibri" panose="020F0502020204030204" pitchFamily="34" charset="0"/>
                <a:ea typeface="Calibri" panose="020F0502020204030204" pitchFamily="34" charset="0"/>
                <a:cs typeface="Times New Roman" panose="02020603050405020304" pitchFamily="18" charset="0"/>
              </a:rPr>
              <a:t>.  This allows corrosion and mechanical pitting to occur. </a:t>
            </a:r>
          </a:p>
        </p:txBody>
      </p:sp>
    </p:spTree>
    <p:custDataLst>
      <p:tags r:id="rId1"/>
    </p:custDataLst>
    <p:extLst>
      <p:ext uri="{BB962C8B-B14F-4D97-AF65-F5344CB8AC3E}">
        <p14:creationId xmlns:p14="http://schemas.microsoft.com/office/powerpoint/2010/main" val="190056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12</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94EA7E5B-B3D4-1DFD-D7DD-C4AD05DF0298}"/>
              </a:ext>
            </a:extLst>
          </p:cNvPr>
          <p:cNvSpPr txBox="1"/>
          <p:nvPr/>
        </p:nvSpPr>
        <p:spPr>
          <a:xfrm>
            <a:off x="507276" y="1440374"/>
            <a:ext cx="11177448" cy="1561005"/>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2. Erosion.</a:t>
            </a:r>
            <a:r>
              <a:rPr lang="en-US" dirty="0">
                <a:latin typeface="Calibri" panose="020F0502020204030204" pitchFamily="34" charset="0"/>
                <a:ea typeface="Calibri" panose="020F0502020204030204" pitchFamily="34" charset="0"/>
                <a:cs typeface="Times New Roman" panose="02020603050405020304" pitchFamily="18" charset="0"/>
              </a:rPr>
              <a:t>  Erosion occurs when abrasives or foreign matter physically wear away at surfaces.  Erosion generally occurs on cast-iron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or cast-aluminum</a:t>
            </a:r>
            <a:r>
              <a:rPr lang="en-US" dirty="0">
                <a:latin typeface="Calibri" panose="020F0502020204030204" pitchFamily="34" charset="0"/>
                <a:ea typeface="Calibri" panose="020F0502020204030204" pitchFamily="34" charset="0"/>
                <a:cs typeface="Times New Roman" panose="02020603050405020304" pitchFamily="18" charset="0"/>
              </a:rPr>
              <a:t> coolant pump impeller tips.  Lack of cooling system filtration, outside contamination (water source), and manufacturing process residues (such as core sand) all contribute to erosion failure.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electrolysis a contributing factor in erosion or does electrolysis need to be treated as its own separate category?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016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13</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9AD58D51-CE17-8766-9FF2-AE5318D40DCE}"/>
              </a:ext>
            </a:extLst>
          </p:cNvPr>
          <p:cNvSpPr txBox="1"/>
          <p:nvPr/>
        </p:nvSpPr>
        <p:spPr>
          <a:xfrm>
            <a:off x="507442" y="1440375"/>
            <a:ext cx="11177448" cy="4305218"/>
          </a:xfrm>
          <a:prstGeom prst="rect">
            <a:avLst/>
          </a:prstGeom>
          <a:noFill/>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3. Coolant Pump Seal Failures.</a:t>
            </a:r>
            <a:r>
              <a:rPr lang="en-US" dirty="0">
                <a:latin typeface="Calibri" panose="020F0502020204030204" pitchFamily="34" charset="0"/>
                <a:ea typeface="Calibri" panose="020F0502020204030204" pitchFamily="34" charset="0"/>
                <a:cs typeface="Times New Roman" panose="02020603050405020304" pitchFamily="18" charset="0"/>
              </a:rPr>
              <a:t>  All coolant pump face-type seals require a liquid film to lubricate and cool seal surfaces.  Excess coolant chemicals, undissolved solids, make-up water with high mineral content,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corrosion products</a:t>
            </a:r>
            <a:r>
              <a:rPr lang="en-US" dirty="0">
                <a:latin typeface="Calibri" panose="020F0502020204030204" pitchFamily="34" charset="0"/>
                <a:ea typeface="Calibri" panose="020F0502020204030204" pitchFamily="34" charset="0"/>
                <a:cs typeface="Times New Roman" panose="02020603050405020304" pitchFamily="18" charset="0"/>
              </a:rPr>
              <a:t> or high-silicate coolants create conditions that force the seal faces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apart</a:t>
            </a:r>
            <a:r>
              <a:rPr lang="en-US" dirty="0">
                <a:latin typeface="Calibri" panose="020F0502020204030204" pitchFamily="34" charset="0"/>
                <a:ea typeface="Calibri" panose="020F0502020204030204" pitchFamily="34" charset="0"/>
                <a:cs typeface="Times New Roman" panose="02020603050405020304" pitchFamily="18" charset="0"/>
              </a:rPr>
              <a:t>, allowing excess coolant to escape from the weep hole.  Contributory conditions are:</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High-silicate antifreeze</a:t>
            </a:r>
          </a:p>
          <a:p>
            <a:pPr marL="557138" lvl="1" indent="-214284">
              <a:lnSpc>
                <a:spcPct val="107000"/>
              </a:lnSpc>
              <a:buFont typeface="+mj-lt"/>
              <a:buAutoNum type="alphaLcPeriod"/>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Mixing of coolant technologies (e.g. conventional with OAT or NOAT with NF OAT)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38" lvl="1" indent="-214284">
              <a:lnSpc>
                <a:spcPct val="107000"/>
              </a:lnSpc>
              <a:buFont typeface="+mj-lt"/>
              <a:buAutoNum type="alphaLcPeriod"/>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Neglected coolant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Over-concentration of antifreeze</a:t>
            </a:r>
          </a:p>
          <a:p>
            <a:pPr marL="557138" lvl="1" indent="-214284">
              <a:lnSpc>
                <a:spcPct val="107000"/>
              </a:lnSpc>
              <a:buFont typeface="+mj-lt"/>
              <a:buAutoNum type="alphaLcPeriod"/>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Overuse or over addition of SCAs.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38" lvl="1" indent="-214284">
              <a:lnSpc>
                <a:spcPct val="107000"/>
              </a:lnSpc>
              <a:spcAft>
                <a:spcPts val="6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Contaminated coolant (debris other than SCAs).</a:t>
            </a:r>
          </a:p>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Minor chemical stain or build-up at the weep hole is normal and not a cause for pump replacement.  The weep hole is deigned to allow a small amount of fluid to seep by the seal face.  A high percentage of coolant pumps are replaced due to misdiagnosis of weep hole seepage.  However, a steady drip or plow of coolant does indicate coolant pump failure.</a:t>
            </a:r>
          </a:p>
        </p:txBody>
      </p:sp>
    </p:spTree>
    <p:custDataLst>
      <p:tags r:id="rId1"/>
    </p:custDataLst>
    <p:extLst>
      <p:ext uri="{BB962C8B-B14F-4D97-AF65-F5344CB8AC3E}">
        <p14:creationId xmlns:p14="http://schemas.microsoft.com/office/powerpoint/2010/main" val="260157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14</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A9FF7432-F444-A2A4-9A47-B1223490D106}"/>
              </a:ext>
            </a:extLst>
          </p:cNvPr>
          <p:cNvSpPr txBox="1"/>
          <p:nvPr/>
        </p:nvSpPr>
        <p:spPr>
          <a:xfrm>
            <a:off x="507442" y="1440375"/>
            <a:ext cx="11177448" cy="1561005"/>
          </a:xfrm>
          <a:prstGeom prst="rect">
            <a:avLst/>
          </a:prstGeom>
          <a:noFill/>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4. Seal Overheating.</a:t>
            </a:r>
            <a:r>
              <a:rPr lang="en-US" dirty="0">
                <a:latin typeface="Calibri" panose="020F0502020204030204" pitchFamily="34" charset="0"/>
                <a:ea typeface="Calibri" panose="020F0502020204030204" pitchFamily="34" charset="0"/>
                <a:cs typeface="Times New Roman" panose="02020603050405020304" pitchFamily="18" charset="0"/>
              </a:rPr>
              <a:t>  Heat aged and cracked bellows – plus circumference cracks between the seal contact face and outer seal diameter – indicate overheating conditions.  Conditions leading to overheating type failures are:  </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Low coolant level.</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Air entrapped in engine coolant at the coolant fill.</a:t>
            </a:r>
          </a:p>
          <a:p>
            <a:pPr marL="557138" lvl="1" indent="-214284">
              <a:lnSpc>
                <a:spcPct val="107000"/>
              </a:lnSpc>
              <a:spcAft>
                <a:spcPts val="6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Coolant pump over speeding.</a:t>
            </a:r>
          </a:p>
        </p:txBody>
      </p:sp>
    </p:spTree>
    <p:custDataLst>
      <p:tags r:id="rId1"/>
    </p:custDataLst>
    <p:extLst>
      <p:ext uri="{BB962C8B-B14F-4D97-AF65-F5344CB8AC3E}">
        <p14:creationId xmlns:p14="http://schemas.microsoft.com/office/powerpoint/2010/main" val="92122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15</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500A6B8C-9B5C-F6C5-D491-59F319C2C80E}"/>
              </a:ext>
            </a:extLst>
          </p:cNvPr>
          <p:cNvSpPr txBox="1"/>
          <p:nvPr/>
        </p:nvSpPr>
        <p:spPr>
          <a:xfrm>
            <a:off x="507442" y="1440375"/>
            <a:ext cx="11177448" cy="1561005"/>
          </a:xfrm>
          <a:prstGeom prst="rect">
            <a:avLst/>
          </a:prstGeom>
          <a:noFill/>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5. Coolant Pump Oil and Grease Seal Failures</a:t>
            </a:r>
            <a:r>
              <a:rPr lang="en-US" dirty="0">
                <a:latin typeface="Calibri" panose="020F0502020204030204" pitchFamily="34" charset="0"/>
                <a:ea typeface="Calibri" panose="020F0502020204030204" pitchFamily="34" charset="0"/>
                <a:cs typeface="Times New Roman" panose="02020603050405020304" pitchFamily="18" charset="0"/>
              </a:rPr>
              <a:t>.  Contributory conditions are:</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Excessive amounts of grease used.</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Wrong type of grease or oil used in bearings and grease cavity or contaminated lubricant</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Improper assembly or installation of seal, wrong seal used, or quality defects in seal</a:t>
            </a:r>
          </a:p>
          <a:p>
            <a:pPr marL="557138" lvl="1" indent="-214284">
              <a:lnSpc>
                <a:spcPct val="107000"/>
              </a:lnSpc>
              <a:spcAft>
                <a:spcPts val="6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Bearing failure</a:t>
            </a:r>
          </a:p>
        </p:txBody>
      </p:sp>
    </p:spTree>
    <p:custDataLst>
      <p:tags r:id="rId1"/>
    </p:custDataLst>
    <p:extLst>
      <p:ext uri="{BB962C8B-B14F-4D97-AF65-F5344CB8AC3E}">
        <p14:creationId xmlns:p14="http://schemas.microsoft.com/office/powerpoint/2010/main" val="177829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16</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18BBA276-BCC6-2576-DBCE-02C0FFB13166}"/>
              </a:ext>
            </a:extLst>
          </p:cNvPr>
          <p:cNvSpPr txBox="1"/>
          <p:nvPr/>
        </p:nvSpPr>
        <p:spPr>
          <a:xfrm>
            <a:off x="507442" y="1440374"/>
            <a:ext cx="11177448" cy="2746457"/>
          </a:xfrm>
          <a:prstGeom prst="rect">
            <a:avLst/>
          </a:prstGeom>
          <a:noFill/>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6. Bearing Failure.</a:t>
            </a:r>
            <a:r>
              <a:rPr lang="en-US" dirty="0">
                <a:latin typeface="Calibri" panose="020F0502020204030204" pitchFamily="34" charset="0"/>
                <a:ea typeface="Calibri" panose="020F0502020204030204" pitchFamily="34" charset="0"/>
                <a:cs typeface="Times New Roman" panose="02020603050405020304" pitchFamily="18" charset="0"/>
              </a:rPr>
              <a:t>  Contaminated coolant is the most common cause of coolant pump bearing failure.  Contaminated coolant first causes coolant pump seal failure which then allows coolant and other contaminates to come into contact with the pump bearings.  The bearings then quickly corrode and fail.  Other factors that contribute to bearing failure are:</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Dirt or contaminants in coolant pump lubricant</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Improper coolant pump belt tension or drive failure</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Excessive pump lubricant (grease).</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Use of wrong lubricants.</a:t>
            </a:r>
          </a:p>
          <a:p>
            <a:pPr marL="557138" lvl="1" indent="-214284">
              <a:lnSpc>
                <a:spcPct val="107000"/>
              </a:lnSpc>
              <a:spcAft>
                <a:spcPts val="6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Installation defect.</a:t>
            </a:r>
          </a:p>
        </p:txBody>
      </p:sp>
    </p:spTree>
    <p:custDataLst>
      <p:tags r:id="rId1"/>
    </p:custDataLst>
    <p:extLst>
      <p:ext uri="{BB962C8B-B14F-4D97-AF65-F5344CB8AC3E}">
        <p14:creationId xmlns:p14="http://schemas.microsoft.com/office/powerpoint/2010/main" val="158860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17</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B7CBC512-2613-0E89-23E3-63A6C1E29A5F}"/>
              </a:ext>
            </a:extLst>
          </p:cNvPr>
          <p:cNvSpPr txBox="1"/>
          <p:nvPr/>
        </p:nvSpPr>
        <p:spPr>
          <a:xfrm>
            <a:off x="507276" y="1440375"/>
            <a:ext cx="11177448" cy="2680927"/>
          </a:xfrm>
          <a:prstGeom prst="rect">
            <a:avLst/>
          </a:prstGeom>
          <a:noFill/>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7. Drive failure.</a:t>
            </a:r>
            <a:r>
              <a:rPr lang="en-US" dirty="0">
                <a:latin typeface="Calibri" panose="020F0502020204030204" pitchFamily="34" charset="0"/>
                <a:ea typeface="Calibri" panose="020F0502020204030204" pitchFamily="34" charset="0"/>
                <a:cs typeface="Times New Roman" panose="02020603050405020304" pitchFamily="18" charset="0"/>
              </a:rPr>
              <a:t>  Conditions leading to drive failure are:</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Belt groove wear due to dirt and debris</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Imbalanced fan or pulley.</a:t>
            </a:r>
          </a:p>
          <a:p>
            <a:pPr marL="557138" lvl="1" indent="-214284">
              <a:lnSpc>
                <a:spcPct val="107000"/>
              </a:lnSpc>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Misaligned pulleys.</a:t>
            </a:r>
          </a:p>
          <a:p>
            <a:pPr marL="557138" lvl="1" indent="-214284">
              <a:lnSpc>
                <a:spcPct val="107000"/>
              </a:lnSpc>
              <a:spcAft>
                <a:spcPts val="6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Improper belt tension and/or mismatched belts</a:t>
            </a:r>
          </a:p>
          <a:p>
            <a:pPr marL="557138" lvl="1" indent="-214284">
              <a:lnSpc>
                <a:spcPct val="107000"/>
              </a:lnSpc>
              <a:spcAft>
                <a:spcPts val="6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Missing, loose or failed coolant pump supports.</a:t>
            </a:r>
          </a:p>
          <a:p>
            <a:pPr marL="557138" lvl="1" indent="-214284">
              <a:lnSpc>
                <a:spcPct val="107000"/>
              </a:lnSpc>
              <a:spcAft>
                <a:spcPts val="600"/>
              </a:spcAft>
              <a:buFont typeface="+mj-lt"/>
              <a:buAutoNum type="alphaL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38" lvl="1" indent="-214284">
              <a:lnSpc>
                <a:spcPct val="107000"/>
              </a:lnSpc>
              <a:spcAft>
                <a:spcPts val="600"/>
              </a:spcAft>
              <a:buFont typeface="+mj-lt"/>
              <a:buAutoNum type="alphaLcPeriod"/>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9034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18</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D9E68C49-11A1-5EDA-911C-A6A1DE46E985}"/>
              </a:ext>
            </a:extLst>
          </p:cNvPr>
          <p:cNvSpPr txBox="1"/>
          <p:nvPr/>
        </p:nvSpPr>
        <p:spPr>
          <a:xfrm>
            <a:off x="350351" y="1673491"/>
            <a:ext cx="11177448" cy="2307619"/>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COOLING SYSTEM AND COOLANT CONDITION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Many coolant pump failures are caused by poor coolant condition.  Survey results have shown that most fleets have coolant maintenance programs, but 42% of these fleets do not have coolant analysis programs.</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(How current is this number?  Should it be replaced with the word “many”?)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For testing the concentration or percentage of antifreeze in coolant, a refractometer is significantly more accurate than the best “float” or “ball” type testers.  Forty percent of the fleets surveyed use refractometers.  One-third of that 40 percent use float and ball type testers along with refractometers.  </a:t>
            </a:r>
          </a:p>
        </p:txBody>
      </p:sp>
    </p:spTree>
    <p:custDataLst>
      <p:tags r:id="rId1"/>
    </p:custDataLst>
    <p:extLst>
      <p:ext uri="{BB962C8B-B14F-4D97-AF65-F5344CB8AC3E}">
        <p14:creationId xmlns:p14="http://schemas.microsoft.com/office/powerpoint/2010/main" val="194981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19</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9235BF33-4EB8-10DF-9DEE-F271DC7556F8}"/>
              </a:ext>
            </a:extLst>
          </p:cNvPr>
          <p:cNvSpPr txBox="1"/>
          <p:nvPr/>
        </p:nvSpPr>
        <p:spPr>
          <a:xfrm>
            <a:off x="507442" y="1440375"/>
            <a:ext cx="11177448" cy="2165145"/>
          </a:xfrm>
          <a:prstGeom prst="rect">
            <a:avLst/>
          </a:prstGeom>
          <a:noFill/>
        </p:spPr>
        <p:txBody>
          <a:bodyPr wrap="square">
            <a:spAutoFit/>
          </a:bodyPr>
          <a:lstStyle/>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The condition of raw water (tap water, etc.) used in the coolant mix can affect seal life.  Avoid the use of hard water not meeting specifications listed below as set by the Engine Manufacturers Association (EMA):</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Total Hardness:		&lt;170 ppm of calcium and magnesium hardness</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Chloride:			&lt;40 ppm</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Sulfate:			&lt;100 ppm</a:t>
            </a: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TDS:			&lt;340 ppm</a:t>
            </a:r>
          </a:p>
        </p:txBody>
      </p:sp>
    </p:spTree>
    <p:custDataLst>
      <p:tags r:id="rId1"/>
    </p:custDataLst>
    <p:extLst>
      <p:ext uri="{BB962C8B-B14F-4D97-AF65-F5344CB8AC3E}">
        <p14:creationId xmlns:p14="http://schemas.microsoft.com/office/powerpoint/2010/main" val="47634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ctrTitle"/>
          </p:nvPr>
        </p:nvSpPr>
        <p:spPr>
          <a:xfrm>
            <a:off x="969432" y="319343"/>
            <a:ext cx="10295467" cy="1143000"/>
          </a:xfrm>
          <a:extLst>
            <a:ext uri="{91240B29-F687-4f45-9708-019B960494DF}">
              <a14:hiddenLine xmlns="" xmlns:a14="http://schemas.microsoft.com/office/drawing/2010/main" w="12700">
                <a:solidFill>
                  <a:schemeClr val="tx1"/>
                </a:solidFill>
                <a:miter lim="800000"/>
                <a:headEnd/>
                <a:tailEnd/>
              </a14:hiddenLine>
            </a:ext>
          </a:extLst>
        </p:spPr>
        <p:txBody>
          <a:bodyPr vert="horz" lIns="120651" tIns="59267" rIns="120651" bIns="59267" rtlCol="0" anchor="ctr">
            <a:normAutofit/>
          </a:bodyPr>
          <a:lstStyle/>
          <a:p>
            <a:pPr eaLnBrk="1" hangingPunct="1"/>
            <a:r>
              <a:rPr lang="en-US" sz="4000" dirty="0">
                <a:latin typeface="Calibri" charset="0"/>
              </a:rPr>
              <a:t>ATTENTION PLEASE</a:t>
            </a:r>
          </a:p>
        </p:txBody>
      </p:sp>
      <p:pic>
        <p:nvPicPr>
          <p:cNvPr id="17411" name="Picture 3" descr="smartphone_shutterstock_12840718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060000">
            <a:off x="8451851" y="3080607"/>
            <a:ext cx="2580216" cy="2447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subTitle" idx="1"/>
          </p:nvPr>
        </p:nvSpPr>
        <p:spPr>
          <a:xfrm>
            <a:off x="1198033" y="1272380"/>
            <a:ext cx="9795933" cy="4313239"/>
          </a:xfrm>
          <a:extLst>
            <a:ext uri="{91240B29-F687-4f45-9708-019B960494DF}">
              <a14:hiddenLine xmlns="" xmlns:a14="http://schemas.microsoft.com/office/drawing/2010/main" w="12700">
                <a:solidFill>
                  <a:schemeClr val="tx1"/>
                </a:solidFill>
                <a:miter lim="800000"/>
                <a:headEnd/>
                <a:tailEnd/>
              </a14:hiddenLine>
            </a:ext>
          </a:extLst>
        </p:spPr>
        <p:txBody>
          <a:bodyPr vert="horz" lIns="120651" tIns="59267" rIns="120651" bIns="59267" rtlCol="0">
            <a:normAutofit/>
          </a:bodyPr>
          <a:lstStyle/>
          <a:p>
            <a:pPr marL="457189" indent="-457189" algn="l">
              <a:lnSpc>
                <a:spcPct val="125000"/>
              </a:lnSpc>
              <a:buFontTx/>
              <a:buChar char="•"/>
            </a:pPr>
            <a:r>
              <a:rPr lang="en-US" dirty="0">
                <a:solidFill>
                  <a:srgbClr val="000000"/>
                </a:solidFill>
                <a:latin typeface="Calibri" charset="0"/>
              </a:rPr>
              <a:t> </a:t>
            </a:r>
            <a:r>
              <a:rPr lang="en-US" sz="3733" dirty="0">
                <a:solidFill>
                  <a:srgbClr val="000000"/>
                </a:solidFill>
                <a:latin typeface="Calibri" charset="0"/>
              </a:rPr>
              <a:t>In accordance with TMC Board Policy, all personal phones without a silent feature must be turned off during business sessions. </a:t>
            </a:r>
          </a:p>
          <a:p>
            <a:pPr marL="457189" indent="-457189" algn="l">
              <a:lnSpc>
                <a:spcPct val="125000"/>
              </a:lnSpc>
              <a:buFontTx/>
              <a:buChar char="•"/>
            </a:pPr>
            <a:r>
              <a:rPr lang="en-US" sz="3733" dirty="0">
                <a:solidFill>
                  <a:srgbClr val="000000"/>
                </a:solidFill>
                <a:latin typeface="Calibri" charset="0"/>
              </a:rPr>
              <a:t> If you must use your phone</a:t>
            </a:r>
            <a:br>
              <a:rPr lang="en-US" sz="3733" dirty="0">
                <a:solidFill>
                  <a:srgbClr val="000000"/>
                </a:solidFill>
                <a:latin typeface="Calibri" charset="0"/>
              </a:rPr>
            </a:br>
            <a:r>
              <a:rPr lang="en-US" sz="3733" dirty="0">
                <a:solidFill>
                  <a:srgbClr val="000000"/>
                </a:solidFill>
                <a:latin typeface="Calibri" charset="0"/>
              </a:rPr>
              <a:t>—please leave the room!</a:t>
            </a:r>
          </a:p>
        </p:txBody>
      </p:sp>
    </p:spTree>
    <p:custDataLst>
      <p:tags r:id="rId1"/>
    </p:custDataLst>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20</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8" name="TextBox 7">
            <a:extLst>
              <a:ext uri="{FF2B5EF4-FFF2-40B4-BE49-F238E27FC236}">
                <a16:creationId xmlns:a16="http://schemas.microsoft.com/office/drawing/2014/main" id="{219B10C6-EEEF-4611-3D18-82F48F901239}"/>
              </a:ext>
            </a:extLst>
          </p:cNvPr>
          <p:cNvSpPr txBox="1"/>
          <p:nvPr/>
        </p:nvSpPr>
        <p:spPr>
          <a:xfrm>
            <a:off x="507442" y="1440375"/>
            <a:ext cx="11177448" cy="1045223"/>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REFERENCE MATERIALS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(are the list below current?  Do we need to ask each OEM for their updated reference?)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Engine manufacturers publish reference materials on cooling system maintenance and coolant pumps.  The following is a listing of some of these publications:</a:t>
            </a:r>
          </a:p>
        </p:txBody>
      </p:sp>
    </p:spTree>
    <p:custDataLst>
      <p:tags r:id="rId1"/>
    </p:custDataLst>
    <p:extLst>
      <p:ext uri="{BB962C8B-B14F-4D97-AF65-F5344CB8AC3E}">
        <p14:creationId xmlns:p14="http://schemas.microsoft.com/office/powerpoint/2010/main" val="32120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21</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8201DF6F-4760-F714-F602-C65940EEA808}"/>
              </a:ext>
            </a:extLst>
          </p:cNvPr>
          <p:cNvSpPr txBox="1"/>
          <p:nvPr/>
        </p:nvSpPr>
        <p:spPr>
          <a:xfrm>
            <a:off x="507442" y="1440374"/>
            <a:ext cx="11177448" cy="2301399"/>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Caterpillar, Inc.: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SEBV0554, Principles of Wear.  This is a failure analysis book devoted to various component failures, including water pumps.</a:t>
            </a: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SEBD0970, Coolant and Your Engine.  This publication addresses preventive measures to help avoid coolant related failures.</a:t>
            </a:r>
          </a:p>
          <a:p>
            <a:pPr marL="257141" indent="-257141">
              <a:lnSpc>
                <a:spcPct val="107000"/>
              </a:lnSpc>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SEBU6250, Caterpillar Machine Fluids Recommendations.</a:t>
            </a:r>
          </a:p>
          <a:p>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Caterpillar reports the three publications listed above are available from its dealers worldwide</a:t>
            </a:r>
            <a:endParaRPr lang="en-US" sz="1350" dirty="0"/>
          </a:p>
        </p:txBody>
      </p:sp>
    </p:spTree>
    <p:custDataLst>
      <p:tags r:id="rId1"/>
    </p:custDataLst>
    <p:extLst>
      <p:ext uri="{BB962C8B-B14F-4D97-AF65-F5344CB8AC3E}">
        <p14:creationId xmlns:p14="http://schemas.microsoft.com/office/powerpoint/2010/main" val="4153824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22</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F9F54A3A-A6A8-CFB9-1A5A-234741BDCCFA}"/>
              </a:ext>
            </a:extLst>
          </p:cNvPr>
          <p:cNvSpPr txBox="1"/>
          <p:nvPr/>
        </p:nvSpPr>
        <p:spPr>
          <a:xfrm>
            <a:off x="507442" y="1440374"/>
            <a:ext cx="11177448" cy="1934312"/>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Cummins Engine Co.: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 90T8-9, Cleaning Oil and Fuel Contamination from Engine Colling Systems</a:t>
            </a: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90T8-4, Coolant Recommendations</a:t>
            </a: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88T8-25, Water Pump Replacement Guidelines, 11/88</a:t>
            </a: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“Cummins Service Bulletin 3666132-04 or latest version, Cummins Coolant Requirements and Maintenance.”</a:t>
            </a:r>
          </a:p>
          <a:p>
            <a:pPr marL="257141" indent="-257141">
              <a:lnSpc>
                <a:spcPct val="107000"/>
              </a:lnSpc>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“Cummins Engineering Standard CES14603 for Coolants in Cummins Engines.”</a:t>
            </a:r>
          </a:p>
        </p:txBody>
      </p:sp>
    </p:spTree>
    <p:custDataLst>
      <p:tags r:id="rId1"/>
    </p:custDataLst>
    <p:extLst>
      <p:ext uri="{BB962C8B-B14F-4D97-AF65-F5344CB8AC3E}">
        <p14:creationId xmlns:p14="http://schemas.microsoft.com/office/powerpoint/2010/main" val="1177073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23</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499FD629-B3E4-CF4A-9BCA-B53CB999E54D}"/>
              </a:ext>
            </a:extLst>
          </p:cNvPr>
          <p:cNvSpPr txBox="1"/>
          <p:nvPr/>
        </p:nvSpPr>
        <p:spPr>
          <a:xfrm>
            <a:off x="507276" y="1440374"/>
            <a:ext cx="11177448" cy="1418530"/>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Detroit Diesel: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 7SE 298, Coolant for Detroit Diesel Engines</a:t>
            </a:r>
          </a:p>
          <a:p>
            <a:pPr marL="257141" indent="-257141">
              <a:lnSpc>
                <a:spcPct val="107000"/>
              </a:lnSpc>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18SA0353, Cooling System Guidelines for Detroit Diesel Corporation Radiator Cooled Engine Applications</a:t>
            </a:r>
          </a:p>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Detroit Diesel reports the publications listed above can be obtained from its dealers worldwide.</a:t>
            </a:r>
          </a:p>
        </p:txBody>
      </p:sp>
    </p:spTree>
    <p:custDataLst>
      <p:tags r:id="rId1"/>
    </p:custDataLst>
    <p:extLst>
      <p:ext uri="{BB962C8B-B14F-4D97-AF65-F5344CB8AC3E}">
        <p14:creationId xmlns:p14="http://schemas.microsoft.com/office/powerpoint/2010/main" val="4232704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24</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2068C5D2-4FAD-C5C9-3157-2B5AB65A32E9}"/>
              </a:ext>
            </a:extLst>
          </p:cNvPr>
          <p:cNvSpPr txBox="1"/>
          <p:nvPr/>
        </p:nvSpPr>
        <p:spPr>
          <a:xfrm>
            <a:off x="507276" y="1440374"/>
            <a:ext cx="11177448" cy="1418530"/>
          </a:xfrm>
          <a:prstGeom prst="rect">
            <a:avLst/>
          </a:prstGeom>
          <a:noFill/>
        </p:spPr>
        <p:txBody>
          <a:bodyPr wrap="square">
            <a:spAutoFit/>
          </a:bodyPr>
          <a:lstStyle/>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Mack Trucks, Inc.:</a:t>
            </a:r>
          </a:p>
          <a:p>
            <a:pPr marL="257141" indent="-257141">
              <a:lnSpc>
                <a:spcPct val="107000"/>
              </a:lnSpc>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 TS49491, Maintenance and Lubrication</a:t>
            </a:r>
          </a:p>
          <a:p>
            <a:pPr marL="257141" indent="-257141">
              <a:lnSpc>
                <a:spcPct val="107000"/>
              </a:lnSpc>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7.0, Engine Cooling System Service Manual</a:t>
            </a:r>
          </a:p>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Mack reports the publications listed above can be obtained from Mack dealers worldwide.  </a:t>
            </a:r>
          </a:p>
        </p:txBody>
      </p:sp>
    </p:spTree>
    <p:custDataLst>
      <p:tags r:id="rId1"/>
    </p:custDataLst>
    <p:extLst>
      <p:ext uri="{BB962C8B-B14F-4D97-AF65-F5344CB8AC3E}">
        <p14:creationId xmlns:p14="http://schemas.microsoft.com/office/powerpoint/2010/main" val="217323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1090083" y="1106974"/>
            <a:ext cx="10187517" cy="4986953"/>
          </a:xfrm>
          <a:extLst>
            <a:ext uri="{91240B29-F687-4f45-9708-019B960494DF}">
              <a14:hiddenLine xmlns="" xmlns:a14="http://schemas.microsoft.com/office/drawing/2010/main" w="12700">
                <a:solidFill>
                  <a:schemeClr val="tx1"/>
                </a:solidFill>
                <a:miter lim="800000"/>
                <a:headEnd/>
                <a:tailEnd/>
              </a14:hiddenLine>
            </a:ext>
          </a:extLst>
        </p:spPr>
        <p:txBody>
          <a:bodyPr vert="horz" lIns="120651" tIns="59267" rIns="120651" bIns="59267" rtlCol="0">
            <a:normAutofit/>
          </a:bodyPr>
          <a:lstStyle/>
          <a:p>
            <a:pPr marL="457189" indent="-457189" algn="l">
              <a:lnSpc>
                <a:spcPct val="125000"/>
              </a:lnSpc>
              <a:buFontTx/>
              <a:buChar char="•"/>
            </a:pPr>
            <a:r>
              <a:rPr lang="en-US" sz="2933" dirty="0">
                <a:solidFill>
                  <a:srgbClr val="000000"/>
                </a:solidFill>
                <a:latin typeface="Calibri" charset="0"/>
              </a:rPr>
              <a:t>This is an open meeting of the Technology &amp; Maintenance Council, held in accordance with ATA Antitrust Guidelines which are listed in your meeting packet.</a:t>
            </a:r>
          </a:p>
          <a:p>
            <a:pPr marL="457189" indent="-457189" algn="l">
              <a:lnSpc>
                <a:spcPct val="125000"/>
              </a:lnSpc>
              <a:buFontTx/>
              <a:buChar char="•"/>
            </a:pPr>
            <a:r>
              <a:rPr lang="en-US" sz="2933" dirty="0">
                <a:solidFill>
                  <a:srgbClr val="000000"/>
                </a:solidFill>
                <a:latin typeface="Calibri" charset="0"/>
              </a:rPr>
              <a:t>Audio or video recordings are not permitted at this session. However, photography is permissible. </a:t>
            </a:r>
          </a:p>
          <a:p>
            <a:pPr marL="457189" indent="-457189" algn="l">
              <a:lnSpc>
                <a:spcPct val="125000"/>
              </a:lnSpc>
              <a:buFontTx/>
              <a:buChar char="•"/>
            </a:pPr>
            <a:r>
              <a:rPr lang="en-US" sz="2933" dirty="0">
                <a:solidFill>
                  <a:srgbClr val="000000"/>
                </a:solidFill>
                <a:latin typeface="Calibri" charset="0"/>
              </a:rPr>
              <a:t>The opinions expressed in this meeting are those of the individual and not necessarily the opinion of his/her company nor of TMC unless stated otherwise. </a:t>
            </a:r>
          </a:p>
        </p:txBody>
      </p:sp>
      <p:sp>
        <p:nvSpPr>
          <p:cNvPr id="6" name="Rectangle 3">
            <a:extLst>
              <a:ext uri="{FF2B5EF4-FFF2-40B4-BE49-F238E27FC236}">
                <a16:creationId xmlns:a16="http://schemas.microsoft.com/office/drawing/2014/main" id="{D5E5F83D-6982-4CA6-A910-D50AC98978EC}"/>
              </a:ext>
            </a:extLst>
          </p:cNvPr>
          <p:cNvSpPr txBox="1">
            <a:spLocks noChangeArrowheads="1"/>
          </p:cNvSpPr>
          <p:nvPr/>
        </p:nvSpPr>
        <p:spPr>
          <a:xfrm>
            <a:off x="969432" y="319343"/>
            <a:ext cx="10295467" cy="1143000"/>
          </a:xfrm>
          <a:prstGeom prst="rect">
            <a:avLst/>
          </a:prstGeom>
          <a:extLst>
            <a:ext uri="{91240B29-F687-4f45-9708-019B960494DF}">
              <a14:hiddenLine xmlns="" xmlns:a14="http://schemas.microsoft.com/office/drawing/2010/main" w="12700">
                <a:solidFill>
                  <a:schemeClr val="tx1"/>
                </a:solidFill>
                <a:miter lim="800000"/>
                <a:headEnd/>
                <a:tailEnd/>
              </a14:hiddenLine>
            </a:ext>
          </a:extLst>
        </p:spPr>
        <p:txBody>
          <a:bodyPr vert="horz" lIns="120651" tIns="59267" rIns="120651" bIns="59267" rtlCol="0" anchor="ctr">
            <a:normAutofit/>
          </a:bodyPr>
          <a:lstStyle>
            <a:lvl1pPr algn="l" defTabSz="914400" rtl="0" eaLnBrk="1" latinLnBrk="0" hangingPunct="1">
              <a:lnSpc>
                <a:spcPct val="90000"/>
              </a:lnSpc>
              <a:spcBef>
                <a:spcPct val="0"/>
              </a:spcBef>
              <a:buNone/>
              <a:defRPr sz="3500" b="1" kern="1200">
                <a:solidFill>
                  <a:srgbClr val="435265"/>
                </a:solidFill>
                <a:latin typeface="Arial" panose="020B0604020202020204" pitchFamily="34" charset="0"/>
                <a:ea typeface="+mj-ea"/>
                <a:cs typeface="Arial" panose="020B0604020202020204" pitchFamily="34" charset="0"/>
              </a:defRPr>
            </a:lvl1pPr>
          </a:lstStyle>
          <a:p>
            <a:r>
              <a:rPr lang="en-US" sz="4000">
                <a:latin typeface="Calibri" charset="0"/>
              </a:rPr>
              <a:t>ATTENTION PLEASE</a:t>
            </a:r>
            <a:endParaRPr lang="en-US" sz="4000" dirty="0">
              <a:latin typeface="Calibri" charset="0"/>
            </a:endParaRPr>
          </a:p>
        </p:txBody>
      </p:sp>
    </p:spTree>
    <p:custDataLst>
      <p:tags r:id="rId1"/>
    </p:custDataLst>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342900"/>
            <a:ext cx="10972800" cy="1143000"/>
          </a:xfrm>
        </p:spPr>
        <p:txBody>
          <a:bodyPr>
            <a:normAutofit/>
          </a:bodyPr>
          <a:lstStyle/>
          <a:p>
            <a:pPr eaLnBrk="1" hangingPunct="1"/>
            <a:r>
              <a:rPr lang="en-US" sz="4800" dirty="0">
                <a:latin typeface="Calibri" charset="0"/>
              </a:rPr>
              <a:t>ANTITRUST/PATENT DISCLOSURE</a:t>
            </a:r>
            <a:endParaRPr lang="en-US" dirty="0">
              <a:latin typeface="Calibri" charset="0"/>
            </a:endParaRPr>
          </a:p>
        </p:txBody>
      </p:sp>
      <p:sp>
        <p:nvSpPr>
          <p:cNvPr id="21506" name="Rectangle 3"/>
          <p:cNvSpPr>
            <a:spLocks noGrp="1" noChangeArrowheads="1"/>
          </p:cNvSpPr>
          <p:nvPr>
            <p:ph idx="1"/>
          </p:nvPr>
        </p:nvSpPr>
        <p:spPr>
          <a:xfrm>
            <a:off x="609600" y="1585957"/>
            <a:ext cx="10972800" cy="3962400"/>
          </a:xfrm>
        </p:spPr>
        <p:txBody>
          <a:bodyPr>
            <a:normAutofit fontScale="92500" lnSpcReduction="10000"/>
          </a:bodyPr>
          <a:lstStyle/>
          <a:p>
            <a:pPr eaLnBrk="1" hangingPunct="1">
              <a:lnSpc>
                <a:spcPct val="90000"/>
              </a:lnSpc>
            </a:pPr>
            <a:r>
              <a:rPr lang="en-US" dirty="0">
                <a:latin typeface="Calibri" charset="0"/>
              </a:rPr>
              <a:t>To minimize the possibility of antitrust problems, the guidelines detailed in your registration packet should be followed at all TMC meetings, task force and study group sessions.</a:t>
            </a:r>
          </a:p>
          <a:p>
            <a:pPr eaLnBrk="1" hangingPunct="1">
              <a:lnSpc>
                <a:spcPct val="90000"/>
              </a:lnSpc>
            </a:pPr>
            <a:endParaRPr lang="en-US" dirty="0">
              <a:latin typeface="Calibri" charset="0"/>
            </a:endParaRPr>
          </a:p>
          <a:p>
            <a:pPr eaLnBrk="1" hangingPunct="1">
              <a:lnSpc>
                <a:spcPct val="90000"/>
              </a:lnSpc>
            </a:pPr>
            <a:r>
              <a:rPr lang="en-US" dirty="0">
                <a:latin typeface="Calibri" charset="0"/>
              </a:rPr>
              <a:t>All participants in any group involved in the development of standards or recommended practices shall disclose, as stated in the antitrust/patent disclosure guidelines in your registration packet, all patents or patent applications that are owned, controlled or licensed by the Participant or Participant’</a:t>
            </a:r>
            <a:r>
              <a:rPr lang="en-US" altLang="ja-JP" dirty="0">
                <a:latin typeface="Calibri" charset="0"/>
              </a:rPr>
              <a:t>s employer when the Participant reasonably believes such patent or patent application may become material to the standard or RP development process. </a:t>
            </a:r>
            <a:endParaRPr lang="en-US" altLang="ja-JP" baseline="30000" dirty="0">
              <a:solidFill>
                <a:srgbClr val="000000"/>
              </a:solidFill>
              <a:latin typeface="Calibri" charset="0"/>
            </a:endParaRPr>
          </a:p>
          <a:p>
            <a:pPr eaLnBrk="1" hangingPunct="1">
              <a:lnSpc>
                <a:spcPct val="90000"/>
              </a:lnSpc>
            </a:pPr>
            <a:endParaRPr lang="en-US" dirty="0">
              <a:latin typeface="Calibri" charset="0"/>
            </a:endParaRPr>
          </a:p>
        </p:txBody>
      </p:sp>
    </p:spTree>
    <p:custDataLst>
      <p:tags r:id="rId1"/>
    </p:custData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016000" y="800100"/>
            <a:ext cx="10295467" cy="1143000"/>
          </a:xfrm>
          <a:extLst>
            <a:ext uri="{91240B29-F687-4f45-9708-019B960494DF}">
              <a14:hiddenLine xmlns="" xmlns:a14="http://schemas.microsoft.com/office/drawing/2010/main" w="12700">
                <a:solidFill>
                  <a:schemeClr val="tx1"/>
                </a:solidFill>
                <a:miter lim="800000"/>
                <a:headEnd/>
                <a:tailEnd/>
              </a14:hiddenLine>
            </a:ext>
          </a:extLst>
        </p:spPr>
        <p:txBody>
          <a:bodyPr vert="horz" lIns="120651" tIns="59267" rIns="120651" bIns="59267" rtlCol="0" anchor="ctr">
            <a:normAutofit fontScale="90000"/>
          </a:bodyPr>
          <a:lstStyle/>
          <a:p>
            <a:pPr>
              <a:defRPr/>
            </a:pPr>
            <a:r>
              <a:rPr lang="en-US" sz="5333" dirty="0">
                <a:cs typeface="+mj-cs"/>
              </a:rPr>
              <a:t>Constructive Comments Are</a:t>
            </a:r>
            <a:br>
              <a:rPr lang="en-US" sz="5333" dirty="0">
                <a:cs typeface="+mj-cs"/>
              </a:rPr>
            </a:br>
            <a:r>
              <a:rPr lang="en-US" sz="5333" dirty="0">
                <a:cs typeface="+mj-cs"/>
              </a:rPr>
              <a:t>Always Appreciated!</a:t>
            </a:r>
            <a:endParaRPr lang="en-US" dirty="0">
              <a:ea typeface="+mj-ea"/>
              <a:cs typeface="+mj-cs"/>
            </a:endParaRPr>
          </a:p>
        </p:txBody>
      </p:sp>
      <p:sp>
        <p:nvSpPr>
          <p:cNvPr id="23554" name="Rectangle 3"/>
          <p:cNvSpPr>
            <a:spLocks noGrp="1" noChangeArrowheads="1"/>
          </p:cNvSpPr>
          <p:nvPr>
            <p:ph type="subTitle" idx="1"/>
          </p:nvPr>
        </p:nvSpPr>
        <p:spPr>
          <a:xfrm>
            <a:off x="535354" y="2211698"/>
            <a:ext cx="9538675" cy="3826941"/>
          </a:xfrm>
          <a:extLst>
            <a:ext uri="{91240B29-F687-4f45-9708-019B960494DF}">
              <a14:hiddenLine xmlns="" xmlns:a14="http://schemas.microsoft.com/office/drawing/2010/main" w="12700">
                <a:solidFill>
                  <a:schemeClr val="tx1"/>
                </a:solidFill>
                <a:miter lim="800000"/>
                <a:headEnd/>
                <a:tailEnd/>
              </a14:hiddenLine>
            </a:ext>
          </a:extLst>
        </p:spPr>
        <p:txBody>
          <a:bodyPr vert="horz" lIns="120651" tIns="59267" rIns="120651" bIns="59267" rtlCol="0">
            <a:normAutofit/>
          </a:bodyPr>
          <a:lstStyle/>
          <a:p>
            <a:pPr marL="455613" indent="1588" algn="l"/>
            <a:r>
              <a:rPr lang="en-US" sz="3733" dirty="0">
                <a:solidFill>
                  <a:schemeClr val="tx1"/>
                </a:solidFill>
                <a:latin typeface="Calibri" charset="0"/>
              </a:rPr>
              <a:t>TMC welcomes your comments, but please make certain that they are constructive and appropriate before you turn in your evaluation sheet!</a:t>
            </a:r>
          </a:p>
          <a:p>
            <a:pPr marL="457189" indent="-457189" algn="l"/>
            <a:endParaRPr lang="en-US" sz="3733" i="1" dirty="0">
              <a:solidFill>
                <a:schemeClr val="tx1"/>
              </a:solidFill>
              <a:latin typeface="Calibri" charset="0"/>
            </a:endParaRPr>
          </a:p>
          <a:p>
            <a:pPr marL="455613" indent="1588" algn="l"/>
            <a:r>
              <a:rPr lang="en-US" sz="3733" i="1" dirty="0">
                <a:solidFill>
                  <a:schemeClr val="tx1"/>
                </a:solidFill>
                <a:latin typeface="Calibri" charset="0"/>
              </a:rPr>
              <a:t>Thank You for Your Cooperation!</a:t>
            </a:r>
          </a:p>
        </p:txBody>
      </p:sp>
    </p:spTree>
    <p:custDataLst>
      <p:tags r:id="rId1"/>
    </p:custData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8F200D-BAF6-BCB5-8333-A73A371B6EF6}"/>
              </a:ext>
            </a:extLst>
          </p:cNvPr>
          <p:cNvSpPr txBox="1"/>
          <p:nvPr/>
        </p:nvSpPr>
        <p:spPr>
          <a:xfrm>
            <a:off x="4432041" y="2332653"/>
            <a:ext cx="3070071" cy="1200329"/>
          </a:xfrm>
          <a:prstGeom prst="rect">
            <a:avLst/>
          </a:prstGeom>
          <a:noFill/>
        </p:spPr>
        <p:txBody>
          <a:bodyPr wrap="none" rtlCol="0">
            <a:spAutoFit/>
          </a:bodyPr>
          <a:lstStyle/>
          <a:p>
            <a:r>
              <a:rPr lang="en-US" sz="7200" dirty="0"/>
              <a:t>RP322B</a:t>
            </a:r>
          </a:p>
        </p:txBody>
      </p:sp>
    </p:spTree>
    <p:custDataLst>
      <p:tags r:id="rId1"/>
    </p:custDataLst>
    <p:extLst>
      <p:ext uri="{BB962C8B-B14F-4D97-AF65-F5344CB8AC3E}">
        <p14:creationId xmlns:p14="http://schemas.microsoft.com/office/powerpoint/2010/main" val="369236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a:xfrm>
            <a:off x="609600" y="299741"/>
            <a:ext cx="10972800" cy="994908"/>
          </a:xfrm>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7</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BBF56706-1ECE-4B50-7B83-D3157AC3A4B9}"/>
              </a:ext>
            </a:extLst>
          </p:cNvPr>
          <p:cNvSpPr txBox="1"/>
          <p:nvPr/>
        </p:nvSpPr>
        <p:spPr>
          <a:xfrm>
            <a:off x="404952" y="1216441"/>
            <a:ext cx="11566224" cy="4624407"/>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PREFACE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The following Recommended Practice is subject to the Disclaimer at the front of TMCs Recommended Maintenance Practices Manual.  Users are urged to read the Disclaimer before considering adoption of any portion of the Recommended Practice.  </a:t>
            </a:r>
          </a:p>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PURPOSE AND SCOPE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This Recommended Practice (RP) lists the most common modes of coolant pump failure and their potential causes.  </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Should list all the modes of coolant pump failures, potential causes and remedies? </a:t>
            </a:r>
          </a:p>
          <a:p>
            <a:pPr>
              <a:lnSpc>
                <a:spcPct val="107000"/>
              </a:lnSpc>
              <a:spcAft>
                <a:spcPts val="6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They should be listed in a priority order (most significant or most common first?  </a:t>
            </a:r>
          </a:p>
          <a:p>
            <a:pPr>
              <a:lnSpc>
                <a:spcPct val="107000"/>
              </a:lnSpc>
              <a:spcAft>
                <a:spcPts val="6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Need to include more information, images, charts and supplemental information that is useful to the technician in diagnosing and correcting issues?</a:t>
            </a:r>
          </a:p>
          <a:p>
            <a:pPr>
              <a:lnSpc>
                <a:spcPct val="107000"/>
              </a:lnSpc>
              <a:spcAft>
                <a:spcPts val="600"/>
              </a:spcAf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It also offers recommendations for extending coolant pump life.  It does not offer guidelines for coolant pump design.</a:t>
            </a:r>
          </a:p>
        </p:txBody>
      </p:sp>
    </p:spTree>
    <p:custDataLst>
      <p:tags r:id="rId1"/>
    </p:custDataLst>
    <p:extLst>
      <p:ext uri="{BB962C8B-B14F-4D97-AF65-F5344CB8AC3E}">
        <p14:creationId xmlns:p14="http://schemas.microsoft.com/office/powerpoint/2010/main" val="375473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a:xfrm>
            <a:off x="507442" y="132426"/>
            <a:ext cx="10972800" cy="994908"/>
          </a:xfrm>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8</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DC791539-DFA1-677C-9625-C652B1B0072B}"/>
              </a:ext>
            </a:extLst>
          </p:cNvPr>
          <p:cNvSpPr txBox="1"/>
          <p:nvPr/>
        </p:nvSpPr>
        <p:spPr>
          <a:xfrm>
            <a:off x="507276" y="1089737"/>
            <a:ext cx="11177448" cy="4678525"/>
          </a:xfrm>
          <a:prstGeom prst="rect">
            <a:avLst/>
          </a:prstGeom>
          <a:noFill/>
        </p:spPr>
        <p:txBody>
          <a:bodyPr wrap="square">
            <a:spAutoFit/>
          </a:bodyPr>
          <a:lstStyle/>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This RP contains information derived from:</a:t>
            </a:r>
          </a:p>
          <a:p>
            <a:pPr marL="557138" lvl="1" indent="-21428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 fleet survey conducted by TMC’s Coolant Pump Failure Task Force, </a:t>
            </a:r>
          </a:p>
          <a:p>
            <a:pPr marL="857136" lvl="2" indent="-171427">
              <a:lnSpc>
                <a:spcPct val="107000"/>
              </a:lnSpc>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Does this survey still exist, and can we get a copy?  </a:t>
            </a:r>
            <a:r>
              <a:rPr lang="en-US" dirty="0">
                <a:solidFill>
                  <a:schemeClr val="accent3">
                    <a:lumMod val="75000"/>
                    <a:lumOff val="25000"/>
                  </a:schemeClr>
                </a:solidFill>
                <a:latin typeface="Calibri" panose="020F0502020204030204" pitchFamily="34" charset="0"/>
                <a:cs typeface="Times New Roman" panose="02020603050405020304" pitchFamily="18" charset="0"/>
              </a:rPr>
              <a:t>(Not sure)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a survey necessary? </a:t>
            </a:r>
            <a:r>
              <a:rPr lang="en-US" dirty="0">
                <a:solidFill>
                  <a:schemeClr val="accent3">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(Yes)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Do we need to commission a new survey to get current information? </a:t>
            </a:r>
            <a:r>
              <a:rPr lang="en-US" dirty="0">
                <a:solidFill>
                  <a:schemeClr val="accent3">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(Yes)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would that survey look like if we don’t have a copy of the previous survey?  Who would develop that survey and put it out to the fleets?</a:t>
            </a:r>
            <a:r>
              <a:rPr lang="en-US" dirty="0">
                <a:solidFill>
                  <a:schemeClr val="accent3">
                    <a:lumMod val="75000"/>
                    <a:lumOff val="25000"/>
                  </a:schemeClr>
                </a:solidFill>
                <a:latin typeface="Calibri" panose="020F0502020204030204" pitchFamily="34" charset="0"/>
                <a:cs typeface="Times New Roman" panose="02020603050405020304" pitchFamily="18" charset="0"/>
              </a:rPr>
              <a:t> (Need to assign)</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What fleets?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38" lvl="1" indent="-21428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TMC Task Force presentations and: </a:t>
            </a:r>
          </a:p>
          <a:p>
            <a:pPr marL="857136" lvl="2" indent="-171427">
              <a:lnSpc>
                <a:spcPct val="107000"/>
              </a:lnSpc>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Does a copy of the Task Force presentation still exist? </a:t>
            </a:r>
            <a:r>
              <a:rPr lang="en-US" dirty="0">
                <a:solidFill>
                  <a:schemeClr val="accent3">
                    <a:lumMod val="75000"/>
                    <a:lumOff val="25000"/>
                  </a:schemeClr>
                </a:solidFill>
                <a:latin typeface="Calibri" panose="020F0502020204030204" pitchFamily="34" charset="0"/>
                <a:cs typeface="Times New Roman" panose="02020603050405020304" pitchFamily="18" charset="0"/>
              </a:rPr>
              <a:t>(Not sure)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Is it useful to have a copy? </a:t>
            </a:r>
            <a:r>
              <a:rPr lang="en-US" dirty="0">
                <a:solidFill>
                  <a:schemeClr val="accent3">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(Yes)  </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 am in the process of aligning all the cooling system RPs that are in the catalog and going to note them in this document for reference.</a:t>
            </a:r>
            <a:r>
              <a:rPr lang="en-US" dirty="0">
                <a:solidFill>
                  <a:schemeClr val="accent3">
                    <a:lumMod val="75000"/>
                    <a:lumOff val="25000"/>
                  </a:schemeClr>
                </a:solidFill>
                <a:latin typeface="Calibri" panose="020F0502020204030204" pitchFamily="34" charset="0"/>
                <a:cs typeface="Times New Roman" panose="02020603050405020304" pitchFamily="18" charset="0"/>
              </a:rPr>
              <a:t> (Completed)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57138" lvl="1" indent="-214284">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Service bulletins from various original equipment manufacturers (OEMs) and suppliers</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57136" lvl="2" indent="-171427">
              <a:lnSpc>
                <a:spcPct val="107000"/>
              </a:lnSpc>
              <a:spcAft>
                <a:spcPts val="60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service bulletins are not easily accessible without membership or affiliation, and we need to find a better way to put this information out to the technicians.</a:t>
            </a:r>
            <a:r>
              <a:rPr lang="en-US" dirty="0">
                <a:solidFill>
                  <a:schemeClr val="accent3">
                    <a:lumMod val="75000"/>
                    <a:lumOff val="25000"/>
                  </a:schemeClr>
                </a:solidFill>
                <a:latin typeface="Calibri" panose="020F0502020204030204" pitchFamily="34" charset="0"/>
                <a:cs typeface="Times New Roman" panose="02020603050405020304" pitchFamily="18" charset="0"/>
              </a:rPr>
              <a:t> (Can’t do)</a:t>
            </a: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Are there more service bulletins that can aid in teaching proper techniques or outline specific issues with coolant pumps?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This RP applies to coolant pumps used on heavy-duty trucks and truck tractors.</a:t>
            </a:r>
            <a:r>
              <a:rPr lang="en-US" dirty="0">
                <a:solidFill>
                  <a:schemeClr val="accent3">
                    <a:lumMod val="75000"/>
                    <a:lumOff val="25000"/>
                  </a:schemeClr>
                </a:solidFill>
                <a:latin typeface="Calibri" panose="020F0502020204030204" pitchFamily="34" charset="0"/>
                <a:cs typeface="Times New Roman" panose="02020603050405020304" pitchFamily="18" charset="0"/>
              </a:rPr>
              <a:t> (Light duty as well?)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694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A7D0-79EC-D2B9-BC27-B2045B96DC82}"/>
              </a:ext>
            </a:extLst>
          </p:cNvPr>
          <p:cNvSpPr>
            <a:spLocks noGrp="1"/>
          </p:cNvSpPr>
          <p:nvPr>
            <p:ph type="title"/>
          </p:nvPr>
        </p:nvSpPr>
        <p:spPr/>
        <p:txBody>
          <a:bodyPr/>
          <a:lstStyle/>
          <a:p>
            <a:r>
              <a:rPr lang="en-US" dirty="0"/>
              <a:t>Coolant pump failure modes and life extension</a:t>
            </a:r>
          </a:p>
        </p:txBody>
      </p:sp>
      <p:sp>
        <p:nvSpPr>
          <p:cNvPr id="3" name="Slide Number Placeholder 2">
            <a:extLst>
              <a:ext uri="{FF2B5EF4-FFF2-40B4-BE49-F238E27FC236}">
                <a16:creationId xmlns:a16="http://schemas.microsoft.com/office/drawing/2014/main" id="{E49BC2B9-2E99-53E9-125E-CD83B1AB8312}"/>
              </a:ext>
            </a:extLst>
          </p:cNvPr>
          <p:cNvSpPr>
            <a:spLocks noGrp="1"/>
          </p:cNvSpPr>
          <p:nvPr>
            <p:ph type="sldNum" sz="quarter" idx="12"/>
          </p:nvPr>
        </p:nvSpPr>
        <p:spPr/>
        <p:txBody>
          <a:bodyPr/>
          <a:lstStyle/>
          <a:p>
            <a:fld id="{5F9B62A2-F893-D445-AA6E-547C886B98E8}" type="slidenum">
              <a:rPr lang="en-US" smtClean="0">
                <a:solidFill>
                  <a:srgbClr val="000000"/>
                </a:solidFill>
              </a:rPr>
              <a:pPr/>
              <a:t>9</a:t>
            </a:fld>
            <a:endParaRPr lang="en-US">
              <a:solidFill>
                <a:srgbClr val="000000"/>
              </a:solidFill>
            </a:endParaRPr>
          </a:p>
        </p:txBody>
      </p:sp>
      <p:sp>
        <p:nvSpPr>
          <p:cNvPr id="4" name="Footer Placeholder 3">
            <a:extLst>
              <a:ext uri="{FF2B5EF4-FFF2-40B4-BE49-F238E27FC236}">
                <a16:creationId xmlns:a16="http://schemas.microsoft.com/office/drawing/2014/main" id="{C10321A4-D234-9B74-B3D0-8941D33E1E51}"/>
              </a:ext>
            </a:extLst>
          </p:cNvPr>
          <p:cNvSpPr>
            <a:spLocks noGrp="1"/>
          </p:cNvSpPr>
          <p:nvPr>
            <p:ph type="ftr" sz="quarter" idx="3"/>
          </p:nvPr>
        </p:nvSpPr>
        <p:spPr/>
        <p:txBody>
          <a:bodyPr/>
          <a:lstStyle/>
          <a:p>
            <a:r>
              <a:rPr lang="en-US"/>
              <a:t>Confidential Information. Use and disclosure limited for Gates business purposes only. ©2018 Gates Inc. All rights reserved. </a:t>
            </a:r>
            <a:endParaRPr lang="en-US" dirty="0"/>
          </a:p>
        </p:txBody>
      </p:sp>
      <p:sp>
        <p:nvSpPr>
          <p:cNvPr id="6" name="TextBox 5">
            <a:extLst>
              <a:ext uri="{FF2B5EF4-FFF2-40B4-BE49-F238E27FC236}">
                <a16:creationId xmlns:a16="http://schemas.microsoft.com/office/drawing/2014/main" id="{B2E462CA-281C-0536-4D6C-29BDA379EDD7}"/>
              </a:ext>
            </a:extLst>
          </p:cNvPr>
          <p:cNvSpPr txBox="1"/>
          <p:nvPr/>
        </p:nvSpPr>
        <p:spPr>
          <a:xfrm>
            <a:off x="507442" y="1440375"/>
            <a:ext cx="11177448" cy="748859"/>
          </a:xfrm>
          <a:prstGeom prst="rect">
            <a:avLst/>
          </a:prstGeom>
          <a:noFill/>
        </p:spPr>
        <p:txBody>
          <a:bodyPr wrap="square">
            <a:spAutoFit/>
          </a:bodyPr>
          <a:lstStyle/>
          <a:p>
            <a:pPr>
              <a:lnSpc>
                <a:spcPct val="107000"/>
              </a:lnSpc>
              <a:spcAft>
                <a:spcPts val="600"/>
              </a:spcAft>
            </a:pPr>
            <a:r>
              <a:rPr lang="en-US" b="1" dirty="0">
                <a:latin typeface="Calibri" panose="020F0502020204030204" pitchFamily="34" charset="0"/>
                <a:ea typeface="Calibri" panose="020F0502020204030204" pitchFamily="34" charset="0"/>
                <a:cs typeface="Times New Roman" panose="02020603050405020304" pitchFamily="18" charset="0"/>
              </a:rPr>
              <a:t>COOLANT PUMP FAILURE MODES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There are seven main types of coolant pump failures:</a:t>
            </a:r>
          </a:p>
        </p:txBody>
      </p:sp>
    </p:spTree>
    <p:custDataLst>
      <p:tags r:id="rId1"/>
    </p:custDataLst>
    <p:extLst>
      <p:ext uri="{BB962C8B-B14F-4D97-AF65-F5344CB8AC3E}">
        <p14:creationId xmlns:p14="http://schemas.microsoft.com/office/powerpoint/2010/main" val="302317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alForum19_16x9" id="{BE0A8372-BFFE-E547-A54B-13CE4549F1C1}" vid="{6337DB41-23F9-ED44-A6AA-188402042D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9BBB912900DE4AB024DB9D35FE1FEB" ma:contentTypeVersion="10" ma:contentTypeDescription="Create a new document." ma:contentTypeScope="" ma:versionID="4b69876ba989052e400039faaa648818">
  <xsd:schema xmlns:xsd="http://www.w3.org/2001/XMLSchema" xmlns:xs="http://www.w3.org/2001/XMLSchema" xmlns:p="http://schemas.microsoft.com/office/2006/metadata/properties" xmlns:ns2="67324f75-556c-447f-b8a5-09f5eae92bd7" targetNamespace="http://schemas.microsoft.com/office/2006/metadata/properties" ma:root="true" ma:fieldsID="8618ff703c8cc4848178c8ddccef85ac" ns2:_="">
    <xsd:import namespace="67324f75-556c-447f-b8a5-09f5eae92b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24f75-556c-447f-b8a5-09f5eae92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6816F-A2DF-41F2-AF50-CF1A73BAC8D9}">
  <ds:schemaRefs>
    <ds:schemaRef ds:uri="http://schemas.microsoft.com/sharepoint/v3/contenttype/forms"/>
  </ds:schemaRefs>
</ds:datastoreItem>
</file>

<file path=customXml/itemProps2.xml><?xml version="1.0" encoding="utf-8"?>
<ds:datastoreItem xmlns:ds="http://schemas.openxmlformats.org/officeDocument/2006/customXml" ds:itemID="{1C63FC5B-F00E-4FCF-931C-3E204320A404}">
  <ds:schemaRefs>
    <ds:schemaRef ds:uri="http://schemas.microsoft.com/office/2006/documentManagement/types"/>
    <ds:schemaRef ds:uri="http://schemas.microsoft.com/office/infopath/2007/PartnerControls"/>
    <ds:schemaRef ds:uri="67324f75-556c-447f-b8a5-09f5eae92bd7"/>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70E0576-9CFD-4FAA-A1D4-ADE7D331F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24f75-556c-447f-b8a5-09f5eae92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5724</TotalTime>
  <Words>2465</Words>
  <Application>Microsoft Office PowerPoint</Application>
  <PresentationFormat>Widescreen</PresentationFormat>
  <Paragraphs>197</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Symbol</vt:lpstr>
      <vt:lpstr>Wingdings</vt:lpstr>
      <vt:lpstr>Office Theme</vt:lpstr>
      <vt:lpstr>PowerPoint Presentation</vt:lpstr>
      <vt:lpstr>ATTENTION PLEASE</vt:lpstr>
      <vt:lpstr>PowerPoint Presentation</vt:lpstr>
      <vt:lpstr>ANTITRUST/PATENT DISCLOSURE</vt:lpstr>
      <vt:lpstr>Constructive Comments Are Always Appreciated!</vt:lpstr>
      <vt:lpstr>PowerPoint Presentation</vt:lpstr>
      <vt:lpstr>Coolant pump failure modes and life extension</vt:lpstr>
      <vt:lpstr>Coolant pump failure modes and life extension</vt:lpstr>
      <vt:lpstr>Coolant pump failure modes and life extension</vt:lpstr>
      <vt:lpstr>List of coolant pump failure modes</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lpstr>Coolant pump failure modes and life 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Franklin Woodson</cp:lastModifiedBy>
  <cp:revision>136</cp:revision>
  <cp:lastPrinted>2022-03-03T19:39:14Z</cp:lastPrinted>
  <dcterms:created xsi:type="dcterms:W3CDTF">2019-03-07T20:27:59Z</dcterms:created>
  <dcterms:modified xsi:type="dcterms:W3CDTF">2023-09-19T13:17:48Z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0x010100969BBB912900DE4AB024DB9D35FE1FEB</vt:lpwstr>
  </property>
  <property fmtid="{D5CDD505-2E9C-101B-9397-08002B2CF9AE}" pid="3" name="_AdHocReviewCycleID">
    <vt:i4>620547840</vt:i4>
  </property>
  <property fmtid="{D5CDD505-2E9C-101B-9397-08002B2CF9AE}" pid="4" name="_NewReviewCycle">
    <vt:lpwstr/>
  </property>
  <property fmtid="{D5CDD505-2E9C-101B-9397-08002B2CF9AE}" pid="5" name="_EmailSubject">
    <vt:lpwstr>Antitrust Comments</vt:lpwstr>
  </property>
  <property fmtid="{D5CDD505-2E9C-101B-9397-08002B2CF9AE}" pid="6" name="_AuthorEmail">
    <vt:lpwstr>stephanie.k.jaworski@exxonmobil.com</vt:lpwstr>
  </property>
  <property fmtid="{D5CDD505-2E9C-101B-9397-08002B2CF9AE}" pid="7" name="_AuthorEmailDisplayName">
    <vt:lpwstr>Jaworski, Stephanie K</vt:lpwstr>
  </property>
  <property fmtid="{D5CDD505-2E9C-101B-9397-08002B2CF9AE}" pid="8" name="_PreviousAdHocReviewCycleID">
    <vt:i4>87996170</vt:i4>
  </property>
  <property fmtid="{D5CDD505-2E9C-101B-9397-08002B2CF9AE}" pid="9" name="ArticulateGUID">
    <vt:lpwstr>A971BC8F-3298-4FEE-A8AB-73700B216622</vt:lpwstr>
  </property>
  <property fmtid="{D5CDD505-2E9C-101B-9397-08002B2CF9AE}" pid="10" name="ArticulatePath">
    <vt:lpwstr>TMC 2023 Spring Meeting S3 Antitrust Comments</vt:lpwstr>
  </property>
</Properties>
</file>