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367" r:id="rId6"/>
    <p:sldId id="368" r:id="rId7"/>
    <p:sldId id="369" r:id="rId8"/>
    <p:sldId id="371" r:id="rId9"/>
    <p:sldId id="372" r:id="rId10"/>
    <p:sldId id="287" r:id="rId11"/>
    <p:sldId id="288" r:id="rId12"/>
    <p:sldId id="290" r:id="rId13"/>
    <p:sldId id="276" r:id="rId14"/>
    <p:sldId id="370" r:id="rId15"/>
    <p:sldId id="291" r:id="rId16"/>
    <p:sldId id="3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5293"/>
    <a:srgbClr val="FFFFFF"/>
    <a:srgbClr val="9BB1CF"/>
    <a:srgbClr val="004990"/>
    <a:srgbClr val="4352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944"/>
    <p:restoredTop sz="96405"/>
  </p:normalViewPr>
  <p:slideViewPr>
    <p:cSldViewPr snapToGrid="0" snapToObjects="1">
      <p:cViewPr varScale="1">
        <p:scale>
          <a:sx n="110" d="100"/>
          <a:sy n="110" d="100"/>
        </p:scale>
        <p:origin x="-30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24" Type="http://schemas.microsoft.com/office/2016/11/relationships/changesInfo" Target="changesInfos/changesInfo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e Flowe" userId="188665d5-bb25-4c1a-a570-b4fca3d4fbf9" providerId="ADAL" clId="{4DF915BA-EE1B-214C-B0A8-FC5A5CB29025}"/>
    <pc:docChg chg="undo custSel addSld delSld modSld sldOrd modMainMaster">
      <pc:chgData name="Valerie Flowe" userId="188665d5-bb25-4c1a-a570-b4fca3d4fbf9" providerId="ADAL" clId="{4DF915BA-EE1B-214C-B0A8-FC5A5CB29025}" dt="2022-11-04T18:00:43.337" v="88" actId="14100"/>
      <pc:docMkLst>
        <pc:docMk/>
      </pc:docMkLst>
      <pc:sldChg chg="del">
        <pc:chgData name="Valerie Flowe" userId="188665d5-bb25-4c1a-a570-b4fca3d4fbf9" providerId="ADAL" clId="{4DF915BA-EE1B-214C-B0A8-FC5A5CB29025}" dt="2022-11-04T17:53:17.873" v="35" actId="2696"/>
        <pc:sldMkLst>
          <pc:docMk/>
          <pc:sldMk cId="1282294373" sldId="261"/>
        </pc:sldMkLst>
      </pc:sldChg>
      <pc:sldChg chg="del">
        <pc:chgData name="Valerie Flowe" userId="188665d5-bb25-4c1a-a570-b4fca3d4fbf9" providerId="ADAL" clId="{4DF915BA-EE1B-214C-B0A8-FC5A5CB29025}" dt="2022-11-04T17:58:51.339" v="75" actId="2696"/>
        <pc:sldMkLst>
          <pc:docMk/>
          <pc:sldMk cId="3352660613" sldId="272"/>
        </pc:sldMkLst>
      </pc:sldChg>
      <pc:sldChg chg="del">
        <pc:chgData name="Valerie Flowe" userId="188665d5-bb25-4c1a-a570-b4fca3d4fbf9" providerId="ADAL" clId="{4DF915BA-EE1B-214C-B0A8-FC5A5CB29025}" dt="2022-11-04T17:58:55.099" v="76" actId="2696"/>
        <pc:sldMkLst>
          <pc:docMk/>
          <pc:sldMk cId="2355989657" sldId="273"/>
        </pc:sldMkLst>
      </pc:sldChg>
      <pc:sldChg chg="del">
        <pc:chgData name="Valerie Flowe" userId="188665d5-bb25-4c1a-a570-b4fca3d4fbf9" providerId="ADAL" clId="{4DF915BA-EE1B-214C-B0A8-FC5A5CB29025}" dt="2022-11-04T17:58:59.191" v="77" actId="2696"/>
        <pc:sldMkLst>
          <pc:docMk/>
          <pc:sldMk cId="58051816" sldId="274"/>
        </pc:sldMkLst>
      </pc:sldChg>
      <pc:sldChg chg="modSp ord">
        <pc:chgData name="Valerie Flowe" userId="188665d5-bb25-4c1a-a570-b4fca3d4fbf9" providerId="ADAL" clId="{4DF915BA-EE1B-214C-B0A8-FC5A5CB29025}" dt="2022-11-04T17:58:27.558" v="72"/>
        <pc:sldMkLst>
          <pc:docMk/>
          <pc:sldMk cId="2813825069" sldId="276"/>
        </pc:sldMkLst>
        <pc:spChg chg="mod">
          <ac:chgData name="Valerie Flowe" userId="188665d5-bb25-4c1a-a570-b4fca3d4fbf9" providerId="ADAL" clId="{4DF915BA-EE1B-214C-B0A8-FC5A5CB29025}" dt="2022-11-04T17:56:11.755" v="65" actId="14100"/>
          <ac:spMkLst>
            <pc:docMk/>
            <pc:sldMk cId="2813825069" sldId="276"/>
            <ac:spMk id="3" creationId="{3615965C-54F5-D14C-94D6-F02382D9E1D4}"/>
          </ac:spMkLst>
        </pc:spChg>
        <pc:spChg chg="mod">
          <ac:chgData name="Valerie Flowe" userId="188665d5-bb25-4c1a-a570-b4fca3d4fbf9" providerId="ADAL" clId="{4DF915BA-EE1B-214C-B0A8-FC5A5CB29025}" dt="2022-11-04T17:55:55.472" v="63" actId="14100"/>
          <ac:spMkLst>
            <pc:docMk/>
            <pc:sldMk cId="2813825069" sldId="276"/>
            <ac:spMk id="4" creationId="{1ED64729-483D-9340-9697-E95388198DF5}"/>
          </ac:spMkLst>
        </pc:spChg>
        <pc:spChg chg="mod">
          <ac:chgData name="Valerie Flowe" userId="188665d5-bb25-4c1a-a570-b4fca3d4fbf9" providerId="ADAL" clId="{4DF915BA-EE1B-214C-B0A8-FC5A5CB29025}" dt="2022-11-04T17:55:30.773" v="60" actId="207"/>
          <ac:spMkLst>
            <pc:docMk/>
            <pc:sldMk cId="2813825069" sldId="276"/>
            <ac:spMk id="7" creationId="{18CAE23A-7795-EF44-87A4-5748255B4A97}"/>
          </ac:spMkLst>
        </pc:spChg>
      </pc:sldChg>
      <pc:sldChg chg="del">
        <pc:chgData name="Valerie Flowe" userId="188665d5-bb25-4c1a-a570-b4fca3d4fbf9" providerId="ADAL" clId="{4DF915BA-EE1B-214C-B0A8-FC5A5CB29025}" dt="2022-11-04T17:54:10.264" v="47" actId="2696"/>
        <pc:sldMkLst>
          <pc:docMk/>
          <pc:sldMk cId="369260789" sldId="285"/>
        </pc:sldMkLst>
      </pc:sldChg>
      <pc:sldChg chg="modSp">
        <pc:chgData name="Valerie Flowe" userId="188665d5-bb25-4c1a-a570-b4fca3d4fbf9" providerId="ADAL" clId="{4DF915BA-EE1B-214C-B0A8-FC5A5CB29025}" dt="2022-11-04T17:57:49.993" v="68" actId="207"/>
        <pc:sldMkLst>
          <pc:docMk/>
          <pc:sldMk cId="3835701265" sldId="287"/>
        </pc:sldMkLst>
        <pc:spChg chg="mod">
          <ac:chgData name="Valerie Flowe" userId="188665d5-bb25-4c1a-a570-b4fca3d4fbf9" providerId="ADAL" clId="{4DF915BA-EE1B-214C-B0A8-FC5A5CB29025}" dt="2022-11-04T17:57:45.200" v="67" actId="207"/>
          <ac:spMkLst>
            <pc:docMk/>
            <pc:sldMk cId="3835701265" sldId="287"/>
            <ac:spMk id="2" creationId="{9045E2A1-A1AA-3243-BAFE-D0E47F4D762C}"/>
          </ac:spMkLst>
        </pc:spChg>
        <pc:spChg chg="mod">
          <ac:chgData name="Valerie Flowe" userId="188665d5-bb25-4c1a-a570-b4fca3d4fbf9" providerId="ADAL" clId="{4DF915BA-EE1B-214C-B0A8-FC5A5CB29025}" dt="2022-11-04T17:57:49.993" v="68" actId="207"/>
          <ac:spMkLst>
            <pc:docMk/>
            <pc:sldMk cId="3835701265" sldId="287"/>
            <ac:spMk id="3" creationId="{6B1023EF-3C91-8F4F-8510-BF3F1FCD7813}"/>
          </ac:spMkLst>
        </pc:spChg>
      </pc:sldChg>
      <pc:sldChg chg="modSp">
        <pc:chgData name="Valerie Flowe" userId="188665d5-bb25-4c1a-a570-b4fca3d4fbf9" providerId="ADAL" clId="{4DF915BA-EE1B-214C-B0A8-FC5A5CB29025}" dt="2022-11-04T17:58:03.869" v="71" actId="207"/>
        <pc:sldMkLst>
          <pc:docMk/>
          <pc:sldMk cId="1015258000" sldId="288"/>
        </pc:sldMkLst>
        <pc:spChg chg="mod">
          <ac:chgData name="Valerie Flowe" userId="188665d5-bb25-4c1a-a570-b4fca3d4fbf9" providerId="ADAL" clId="{4DF915BA-EE1B-214C-B0A8-FC5A5CB29025}" dt="2022-11-04T17:57:58.202" v="69" actId="207"/>
          <ac:spMkLst>
            <pc:docMk/>
            <pc:sldMk cId="1015258000" sldId="288"/>
            <ac:spMk id="2" creationId="{79587B15-FD71-ED4D-8D53-57536D559C86}"/>
          </ac:spMkLst>
        </pc:spChg>
        <pc:spChg chg="mod">
          <ac:chgData name="Valerie Flowe" userId="188665d5-bb25-4c1a-a570-b4fca3d4fbf9" providerId="ADAL" clId="{4DF915BA-EE1B-214C-B0A8-FC5A5CB29025}" dt="2022-11-04T17:58:03.869" v="71" actId="207"/>
          <ac:spMkLst>
            <pc:docMk/>
            <pc:sldMk cId="1015258000" sldId="288"/>
            <ac:spMk id="3" creationId="{F100D09D-2B1B-A14C-81A7-9D02D1B3AA67}"/>
          </ac:spMkLst>
        </pc:spChg>
        <pc:spChg chg="mod">
          <ac:chgData name="Valerie Flowe" userId="188665d5-bb25-4c1a-a570-b4fca3d4fbf9" providerId="ADAL" clId="{4DF915BA-EE1B-214C-B0A8-FC5A5CB29025}" dt="2022-11-04T17:58:01.117" v="70" actId="207"/>
          <ac:spMkLst>
            <pc:docMk/>
            <pc:sldMk cId="1015258000" sldId="288"/>
            <ac:spMk id="4" creationId="{E52E874E-2B87-3944-AF6A-9005E409C5DA}"/>
          </ac:spMkLst>
        </pc:spChg>
      </pc:sldChg>
      <pc:sldChg chg="add del">
        <pc:chgData name="Valerie Flowe" userId="188665d5-bb25-4c1a-a570-b4fca3d4fbf9" providerId="ADAL" clId="{4DF915BA-EE1B-214C-B0A8-FC5A5CB29025}" dt="2022-11-04T17:58:45.636" v="74" actId="2696"/>
        <pc:sldMkLst>
          <pc:docMk/>
          <pc:sldMk cId="2457486098" sldId="290"/>
        </pc:sldMkLst>
      </pc:sldChg>
      <pc:sldChg chg="addSp delSp modSp">
        <pc:chgData name="Valerie Flowe" userId="188665d5-bb25-4c1a-a570-b4fca3d4fbf9" providerId="ADAL" clId="{4DF915BA-EE1B-214C-B0A8-FC5A5CB29025}" dt="2022-11-04T17:59:34.018" v="82" actId="14100"/>
        <pc:sldMkLst>
          <pc:docMk/>
          <pc:sldMk cId="2967829150" sldId="291"/>
        </pc:sldMkLst>
        <pc:picChg chg="del mod">
          <ac:chgData name="Valerie Flowe" userId="188665d5-bb25-4c1a-a570-b4fca3d4fbf9" providerId="ADAL" clId="{4DF915BA-EE1B-214C-B0A8-FC5A5CB29025}" dt="2022-11-04T17:59:03.896" v="79" actId="478"/>
          <ac:picMkLst>
            <pc:docMk/>
            <pc:sldMk cId="2967829150" sldId="291"/>
            <ac:picMk id="2" creationId="{20B887DB-AF57-2D4C-9649-EF17732EFB22}"/>
          </ac:picMkLst>
        </pc:picChg>
        <pc:picChg chg="add mod">
          <ac:chgData name="Valerie Flowe" userId="188665d5-bb25-4c1a-a570-b4fca3d4fbf9" providerId="ADAL" clId="{4DF915BA-EE1B-214C-B0A8-FC5A5CB29025}" dt="2022-11-04T17:59:34.018" v="82" actId="14100"/>
          <ac:picMkLst>
            <pc:docMk/>
            <pc:sldMk cId="2967829150" sldId="291"/>
            <ac:picMk id="4" creationId="{4DD8B499-76C5-0B4A-B746-53BEB4DE758C}"/>
          </ac:picMkLst>
        </pc:picChg>
      </pc:sldChg>
      <pc:sldChg chg="del">
        <pc:chgData name="Valerie Flowe" userId="188665d5-bb25-4c1a-a570-b4fca3d4fbf9" providerId="ADAL" clId="{4DF915BA-EE1B-214C-B0A8-FC5A5CB29025}" dt="2022-11-04T17:54:29.534" v="52" actId="2696"/>
        <pc:sldMkLst>
          <pc:docMk/>
          <pc:sldMk cId="2483667618" sldId="294"/>
        </pc:sldMkLst>
      </pc:sldChg>
      <pc:sldChg chg="del">
        <pc:chgData name="Valerie Flowe" userId="188665d5-bb25-4c1a-a570-b4fca3d4fbf9" providerId="ADAL" clId="{4DF915BA-EE1B-214C-B0A8-FC5A5CB29025}" dt="2022-11-04T17:54:32.597" v="53" actId="2696"/>
        <pc:sldMkLst>
          <pc:docMk/>
          <pc:sldMk cId="3218383971" sldId="296"/>
        </pc:sldMkLst>
      </pc:sldChg>
      <pc:sldChg chg="del">
        <pc:chgData name="Valerie Flowe" userId="188665d5-bb25-4c1a-a570-b4fca3d4fbf9" providerId="ADAL" clId="{4DF915BA-EE1B-214C-B0A8-FC5A5CB29025}" dt="2022-11-04T17:54:44.611" v="57" actId="2696"/>
        <pc:sldMkLst>
          <pc:docMk/>
          <pc:sldMk cId="118664144" sldId="304"/>
        </pc:sldMkLst>
      </pc:sldChg>
      <pc:sldChg chg="del">
        <pc:chgData name="Valerie Flowe" userId="188665d5-bb25-4c1a-a570-b4fca3d4fbf9" providerId="ADAL" clId="{4DF915BA-EE1B-214C-B0A8-FC5A5CB29025}" dt="2022-11-04T17:52:57.224" v="31" actId="2696"/>
        <pc:sldMkLst>
          <pc:docMk/>
          <pc:sldMk cId="3621839138" sldId="310"/>
        </pc:sldMkLst>
      </pc:sldChg>
      <pc:sldChg chg="del">
        <pc:chgData name="Valerie Flowe" userId="188665d5-bb25-4c1a-a570-b4fca3d4fbf9" providerId="ADAL" clId="{4DF915BA-EE1B-214C-B0A8-FC5A5CB29025}" dt="2022-11-04T17:54:14.098" v="48" actId="2696"/>
        <pc:sldMkLst>
          <pc:docMk/>
          <pc:sldMk cId="4149939046" sldId="343"/>
        </pc:sldMkLst>
      </pc:sldChg>
      <pc:sldChg chg="del">
        <pc:chgData name="Valerie Flowe" userId="188665d5-bb25-4c1a-a570-b4fca3d4fbf9" providerId="ADAL" clId="{4DF915BA-EE1B-214C-B0A8-FC5A5CB29025}" dt="2022-11-04T17:54:18.360" v="49" actId="2696"/>
        <pc:sldMkLst>
          <pc:docMk/>
          <pc:sldMk cId="2829694975" sldId="344"/>
        </pc:sldMkLst>
      </pc:sldChg>
      <pc:sldChg chg="del">
        <pc:chgData name="Valerie Flowe" userId="188665d5-bb25-4c1a-a570-b4fca3d4fbf9" providerId="ADAL" clId="{4DF915BA-EE1B-214C-B0A8-FC5A5CB29025}" dt="2022-11-04T17:53:01.628" v="32" actId="2696"/>
        <pc:sldMkLst>
          <pc:docMk/>
          <pc:sldMk cId="2293652362" sldId="347"/>
        </pc:sldMkLst>
      </pc:sldChg>
      <pc:sldChg chg="del">
        <pc:chgData name="Valerie Flowe" userId="188665d5-bb25-4c1a-a570-b4fca3d4fbf9" providerId="ADAL" clId="{4DF915BA-EE1B-214C-B0A8-FC5A5CB29025}" dt="2022-11-04T17:53:08.988" v="33" actId="2696"/>
        <pc:sldMkLst>
          <pc:docMk/>
          <pc:sldMk cId="2435998092" sldId="348"/>
        </pc:sldMkLst>
      </pc:sldChg>
      <pc:sldChg chg="del">
        <pc:chgData name="Valerie Flowe" userId="188665d5-bb25-4c1a-a570-b4fca3d4fbf9" providerId="ADAL" clId="{4DF915BA-EE1B-214C-B0A8-FC5A5CB29025}" dt="2022-11-04T17:53:13.693" v="34" actId="2696"/>
        <pc:sldMkLst>
          <pc:docMk/>
          <pc:sldMk cId="2680813689" sldId="349"/>
        </pc:sldMkLst>
      </pc:sldChg>
      <pc:sldChg chg="del">
        <pc:chgData name="Valerie Flowe" userId="188665d5-bb25-4c1a-a570-b4fca3d4fbf9" providerId="ADAL" clId="{4DF915BA-EE1B-214C-B0A8-FC5A5CB29025}" dt="2022-11-04T17:53:21.808" v="36" actId="2696"/>
        <pc:sldMkLst>
          <pc:docMk/>
          <pc:sldMk cId="1124660989" sldId="350"/>
        </pc:sldMkLst>
      </pc:sldChg>
      <pc:sldChg chg="del">
        <pc:chgData name="Valerie Flowe" userId="188665d5-bb25-4c1a-a570-b4fca3d4fbf9" providerId="ADAL" clId="{4DF915BA-EE1B-214C-B0A8-FC5A5CB29025}" dt="2022-11-04T17:53:29.303" v="37" actId="2696"/>
        <pc:sldMkLst>
          <pc:docMk/>
          <pc:sldMk cId="1174974714" sldId="351"/>
        </pc:sldMkLst>
      </pc:sldChg>
      <pc:sldChg chg="del">
        <pc:chgData name="Valerie Flowe" userId="188665d5-bb25-4c1a-a570-b4fca3d4fbf9" providerId="ADAL" clId="{4DF915BA-EE1B-214C-B0A8-FC5A5CB29025}" dt="2022-11-04T17:53:33.508" v="39" actId="2696"/>
        <pc:sldMkLst>
          <pc:docMk/>
          <pc:sldMk cId="1112458937" sldId="353"/>
        </pc:sldMkLst>
      </pc:sldChg>
      <pc:sldChg chg="del">
        <pc:chgData name="Valerie Flowe" userId="188665d5-bb25-4c1a-a570-b4fca3d4fbf9" providerId="ADAL" clId="{4DF915BA-EE1B-214C-B0A8-FC5A5CB29025}" dt="2022-11-04T17:53:39.778" v="40" actId="2696"/>
        <pc:sldMkLst>
          <pc:docMk/>
          <pc:sldMk cId="3232226195" sldId="354"/>
        </pc:sldMkLst>
      </pc:sldChg>
      <pc:sldChg chg="del">
        <pc:chgData name="Valerie Flowe" userId="188665d5-bb25-4c1a-a570-b4fca3d4fbf9" providerId="ADAL" clId="{4DF915BA-EE1B-214C-B0A8-FC5A5CB29025}" dt="2022-11-04T17:53:54.702" v="44" actId="2696"/>
        <pc:sldMkLst>
          <pc:docMk/>
          <pc:sldMk cId="4114551705" sldId="355"/>
        </pc:sldMkLst>
      </pc:sldChg>
      <pc:sldChg chg="del">
        <pc:chgData name="Valerie Flowe" userId="188665d5-bb25-4c1a-a570-b4fca3d4fbf9" providerId="ADAL" clId="{4DF915BA-EE1B-214C-B0A8-FC5A5CB29025}" dt="2022-11-04T17:53:43.023" v="41" actId="2696"/>
        <pc:sldMkLst>
          <pc:docMk/>
          <pc:sldMk cId="2231676938" sldId="356"/>
        </pc:sldMkLst>
      </pc:sldChg>
      <pc:sldChg chg="del">
        <pc:chgData name="Valerie Flowe" userId="188665d5-bb25-4c1a-a570-b4fca3d4fbf9" providerId="ADAL" clId="{4DF915BA-EE1B-214C-B0A8-FC5A5CB29025}" dt="2022-11-04T17:53:46.251" v="42" actId="2696"/>
        <pc:sldMkLst>
          <pc:docMk/>
          <pc:sldMk cId="3148145675" sldId="357"/>
        </pc:sldMkLst>
      </pc:sldChg>
      <pc:sldChg chg="del">
        <pc:chgData name="Valerie Flowe" userId="188665d5-bb25-4c1a-a570-b4fca3d4fbf9" providerId="ADAL" clId="{4DF915BA-EE1B-214C-B0A8-FC5A5CB29025}" dt="2022-11-04T17:53:51.266" v="43" actId="2696"/>
        <pc:sldMkLst>
          <pc:docMk/>
          <pc:sldMk cId="1369619370" sldId="358"/>
        </pc:sldMkLst>
      </pc:sldChg>
      <pc:sldChg chg="del">
        <pc:chgData name="Valerie Flowe" userId="188665d5-bb25-4c1a-a570-b4fca3d4fbf9" providerId="ADAL" clId="{4DF915BA-EE1B-214C-B0A8-FC5A5CB29025}" dt="2022-11-04T17:54:01.341" v="45" actId="2696"/>
        <pc:sldMkLst>
          <pc:docMk/>
          <pc:sldMk cId="1839877317" sldId="359"/>
        </pc:sldMkLst>
      </pc:sldChg>
      <pc:sldChg chg="del">
        <pc:chgData name="Valerie Flowe" userId="188665d5-bb25-4c1a-a570-b4fca3d4fbf9" providerId="ADAL" clId="{4DF915BA-EE1B-214C-B0A8-FC5A5CB29025}" dt="2022-11-04T17:54:06.720" v="46" actId="2696"/>
        <pc:sldMkLst>
          <pc:docMk/>
          <pc:sldMk cId="2482530543" sldId="360"/>
        </pc:sldMkLst>
      </pc:sldChg>
      <pc:sldChg chg="del">
        <pc:chgData name="Valerie Flowe" userId="188665d5-bb25-4c1a-a570-b4fca3d4fbf9" providerId="ADAL" clId="{4DF915BA-EE1B-214C-B0A8-FC5A5CB29025}" dt="2022-11-04T17:54:22.054" v="50" actId="2696"/>
        <pc:sldMkLst>
          <pc:docMk/>
          <pc:sldMk cId="1236500583" sldId="361"/>
        </pc:sldMkLst>
      </pc:sldChg>
      <pc:sldChg chg="del">
        <pc:chgData name="Valerie Flowe" userId="188665d5-bb25-4c1a-a570-b4fca3d4fbf9" providerId="ADAL" clId="{4DF915BA-EE1B-214C-B0A8-FC5A5CB29025}" dt="2022-11-04T17:54:25.711" v="51" actId="2696"/>
        <pc:sldMkLst>
          <pc:docMk/>
          <pc:sldMk cId="2054406678" sldId="362"/>
        </pc:sldMkLst>
      </pc:sldChg>
      <pc:sldChg chg="del">
        <pc:chgData name="Valerie Flowe" userId="188665d5-bb25-4c1a-a570-b4fca3d4fbf9" providerId="ADAL" clId="{4DF915BA-EE1B-214C-B0A8-FC5A5CB29025}" dt="2022-11-04T17:54:35.430" v="54" actId="2696"/>
        <pc:sldMkLst>
          <pc:docMk/>
          <pc:sldMk cId="1798251638" sldId="363"/>
        </pc:sldMkLst>
      </pc:sldChg>
      <pc:sldChg chg="del">
        <pc:chgData name="Valerie Flowe" userId="188665d5-bb25-4c1a-a570-b4fca3d4fbf9" providerId="ADAL" clId="{4DF915BA-EE1B-214C-B0A8-FC5A5CB29025}" dt="2022-11-04T17:54:38.301" v="55" actId="2696"/>
        <pc:sldMkLst>
          <pc:docMk/>
          <pc:sldMk cId="755405713" sldId="364"/>
        </pc:sldMkLst>
      </pc:sldChg>
      <pc:sldChg chg="del">
        <pc:chgData name="Valerie Flowe" userId="188665d5-bb25-4c1a-a570-b4fca3d4fbf9" providerId="ADAL" clId="{4DF915BA-EE1B-214C-B0A8-FC5A5CB29025}" dt="2022-11-04T17:54:41.262" v="56" actId="2696"/>
        <pc:sldMkLst>
          <pc:docMk/>
          <pc:sldMk cId="3776908328" sldId="365"/>
        </pc:sldMkLst>
      </pc:sldChg>
      <pc:sldChg chg="addSp delSp modSp">
        <pc:chgData name="Valerie Flowe" userId="188665d5-bb25-4c1a-a570-b4fca3d4fbf9" providerId="ADAL" clId="{4DF915BA-EE1B-214C-B0A8-FC5A5CB29025}" dt="2022-11-04T18:00:43.337" v="88" actId="14100"/>
        <pc:sldMkLst>
          <pc:docMk/>
          <pc:sldMk cId="188661910" sldId="366"/>
        </pc:sldMkLst>
        <pc:picChg chg="del">
          <ac:chgData name="Valerie Flowe" userId="188665d5-bb25-4c1a-a570-b4fca3d4fbf9" providerId="ADAL" clId="{4DF915BA-EE1B-214C-B0A8-FC5A5CB29025}" dt="2022-11-04T17:59:45.371" v="83" actId="478"/>
          <ac:picMkLst>
            <pc:docMk/>
            <pc:sldMk cId="188661910" sldId="366"/>
            <ac:picMk id="3" creationId="{448130ED-5ACC-4146-BF73-57185C07EE32}"/>
          </ac:picMkLst>
        </pc:picChg>
        <pc:picChg chg="add mod">
          <ac:chgData name="Valerie Flowe" userId="188665d5-bb25-4c1a-a570-b4fca3d4fbf9" providerId="ADAL" clId="{4DF915BA-EE1B-214C-B0A8-FC5A5CB29025}" dt="2022-11-04T18:00:43.337" v="88" actId="14100"/>
          <ac:picMkLst>
            <pc:docMk/>
            <pc:sldMk cId="188661910" sldId="366"/>
            <ac:picMk id="4" creationId="{876DD472-2AA7-1840-91B0-6BEA9DC7A941}"/>
          </ac:picMkLst>
        </pc:picChg>
      </pc:sldChg>
      <pc:sldChg chg="del">
        <pc:chgData name="Valerie Flowe" userId="188665d5-bb25-4c1a-a570-b4fca3d4fbf9" providerId="ADAL" clId="{4DF915BA-EE1B-214C-B0A8-FC5A5CB29025}" dt="2022-11-04T17:54:59.324" v="59" actId="2696"/>
        <pc:sldMkLst>
          <pc:docMk/>
          <pc:sldMk cId="3111520467" sldId="367"/>
        </pc:sldMkLst>
      </pc:sldChg>
      <pc:sldMasterChg chg="addSp delSp modSp delSldLayout modSldLayout">
        <pc:chgData name="Valerie Flowe" userId="188665d5-bb25-4c1a-a570-b4fca3d4fbf9" providerId="ADAL" clId="{4DF915BA-EE1B-214C-B0A8-FC5A5CB29025}" dt="2022-11-04T17:54:44.622" v="58" actId="2696"/>
        <pc:sldMasterMkLst>
          <pc:docMk/>
          <pc:sldMasterMk cId="2186628632" sldId="2147483648"/>
        </pc:sldMasterMkLst>
        <pc:spChg chg="mod">
          <ac:chgData name="Valerie Flowe" userId="188665d5-bb25-4c1a-a570-b4fca3d4fbf9" providerId="ADAL" clId="{4DF915BA-EE1B-214C-B0A8-FC5A5CB29025}" dt="2022-11-04T17:45:10.350" v="18" actId="1076"/>
          <ac:spMkLst>
            <pc:docMk/>
            <pc:sldMasterMk cId="2186628632" sldId="2147483648"/>
            <ac:spMk id="2" creationId="{F45593BC-3A17-FD48-809E-ACB932734294}"/>
          </ac:spMkLst>
        </pc:spChg>
        <pc:spChg chg="mod">
          <ac:chgData name="Valerie Flowe" userId="188665d5-bb25-4c1a-a570-b4fca3d4fbf9" providerId="ADAL" clId="{4DF915BA-EE1B-214C-B0A8-FC5A5CB29025}" dt="2022-11-04T17:45:18.961" v="20" actId="14100"/>
          <ac:spMkLst>
            <pc:docMk/>
            <pc:sldMasterMk cId="2186628632" sldId="2147483648"/>
            <ac:spMk id="3" creationId="{18E47F8E-D9A3-384C-81CA-BC23259B9AF2}"/>
          </ac:spMkLst>
        </pc:spChg>
        <pc:picChg chg="add mod">
          <ac:chgData name="Valerie Flowe" userId="188665d5-bb25-4c1a-a570-b4fca3d4fbf9" providerId="ADAL" clId="{4DF915BA-EE1B-214C-B0A8-FC5A5CB29025}" dt="2022-11-04T17:44:50.831" v="16" actId="167"/>
          <ac:picMkLst>
            <pc:docMk/>
            <pc:sldMasterMk cId="2186628632" sldId="2147483648"/>
            <ac:picMk id="5" creationId="{F3B1954A-0E3C-AA43-A9C8-68910B9F18CF}"/>
          </ac:picMkLst>
        </pc:picChg>
        <pc:picChg chg="del">
          <ac:chgData name="Valerie Flowe" userId="188665d5-bb25-4c1a-a570-b4fca3d4fbf9" providerId="ADAL" clId="{4DF915BA-EE1B-214C-B0A8-FC5A5CB29025}" dt="2022-11-04T17:43:56.887" v="14" actId="478"/>
          <ac:picMkLst>
            <pc:docMk/>
            <pc:sldMasterMk cId="2186628632" sldId="2147483648"/>
            <ac:picMk id="6" creationId="{E050F052-4B56-094A-9F6E-A212628DE919}"/>
          </ac:picMkLst>
        </pc:picChg>
        <pc:sldLayoutChg chg="addSp delSp modSp">
          <pc:chgData name="Valerie Flowe" userId="188665d5-bb25-4c1a-a570-b4fca3d4fbf9" providerId="ADAL" clId="{4DF915BA-EE1B-214C-B0A8-FC5A5CB29025}" dt="2022-11-04T17:39:46.723" v="1" actId="931"/>
          <pc:sldLayoutMkLst>
            <pc:docMk/>
            <pc:sldMasterMk cId="2186628632" sldId="2147483648"/>
            <pc:sldLayoutMk cId="661280008" sldId="2147483649"/>
          </pc:sldLayoutMkLst>
          <pc:picChg chg="del">
            <ac:chgData name="Valerie Flowe" userId="188665d5-bb25-4c1a-a570-b4fca3d4fbf9" providerId="ADAL" clId="{4DF915BA-EE1B-214C-B0A8-FC5A5CB29025}" dt="2022-11-04T17:39:18.696" v="0" actId="478"/>
            <ac:picMkLst>
              <pc:docMk/>
              <pc:sldMasterMk cId="2186628632" sldId="2147483648"/>
              <pc:sldLayoutMk cId="661280008" sldId="2147483649"/>
              <ac:picMk id="3" creationId="{231630B9-8BDB-3140-A800-F5D9807066B7}"/>
            </ac:picMkLst>
          </pc:picChg>
          <pc:picChg chg="add mod">
            <ac:chgData name="Valerie Flowe" userId="188665d5-bb25-4c1a-a570-b4fca3d4fbf9" providerId="ADAL" clId="{4DF915BA-EE1B-214C-B0A8-FC5A5CB29025}" dt="2022-11-04T17:39:46.723" v="1" actId="931"/>
            <ac:picMkLst>
              <pc:docMk/>
              <pc:sldMasterMk cId="2186628632" sldId="2147483648"/>
              <pc:sldLayoutMk cId="661280008" sldId="2147483649"/>
              <ac:picMk id="4" creationId="{77953E2E-0E3D-CA45-AF33-4A5C7784E752}"/>
            </ac:picMkLst>
          </pc:picChg>
        </pc:sldLayoutChg>
        <pc:sldLayoutChg chg="modSp">
          <pc:chgData name="Valerie Flowe" userId="188665d5-bb25-4c1a-a570-b4fca3d4fbf9" providerId="ADAL" clId="{4DF915BA-EE1B-214C-B0A8-FC5A5CB29025}" dt="2022-11-04T17:45:55.855" v="23" actId="14100"/>
          <pc:sldLayoutMkLst>
            <pc:docMk/>
            <pc:sldMasterMk cId="2186628632" sldId="2147483648"/>
            <pc:sldLayoutMk cId="2966203278" sldId="2147483650"/>
          </pc:sldLayoutMkLst>
          <pc:spChg chg="mod">
            <ac:chgData name="Valerie Flowe" userId="188665d5-bb25-4c1a-a570-b4fca3d4fbf9" providerId="ADAL" clId="{4DF915BA-EE1B-214C-B0A8-FC5A5CB29025}" dt="2022-11-04T17:45:51.120" v="22" actId="1076"/>
            <ac:spMkLst>
              <pc:docMk/>
              <pc:sldMasterMk cId="2186628632" sldId="2147483648"/>
              <pc:sldLayoutMk cId="2966203278" sldId="2147483650"/>
              <ac:spMk id="2" creationId="{EA78B37F-37F4-E14B-9559-07760C148860}"/>
            </ac:spMkLst>
          </pc:spChg>
          <pc:spChg chg="mod">
            <ac:chgData name="Valerie Flowe" userId="188665d5-bb25-4c1a-a570-b4fca3d4fbf9" providerId="ADAL" clId="{4DF915BA-EE1B-214C-B0A8-FC5A5CB29025}" dt="2022-11-04T17:45:55.855" v="23" actId="14100"/>
            <ac:spMkLst>
              <pc:docMk/>
              <pc:sldMasterMk cId="2186628632" sldId="2147483648"/>
              <pc:sldLayoutMk cId="2966203278" sldId="2147483650"/>
              <ac:spMk id="3" creationId="{77A9387D-4F1A-C74B-A92F-DEC4C48726E0}"/>
            </ac:spMkLst>
          </pc:spChg>
        </pc:sldLayoutChg>
        <pc:sldLayoutChg chg="addSp delSp modSp setBg">
          <pc:chgData name="Valerie Flowe" userId="188665d5-bb25-4c1a-a570-b4fca3d4fbf9" providerId="ADAL" clId="{4DF915BA-EE1B-214C-B0A8-FC5A5CB29025}" dt="2022-11-04T17:42:11.928" v="13" actId="207"/>
          <pc:sldLayoutMkLst>
            <pc:docMk/>
            <pc:sldMasterMk cId="2186628632" sldId="2147483648"/>
            <pc:sldLayoutMk cId="400486592" sldId="2147483651"/>
          </pc:sldLayoutMkLst>
          <pc:spChg chg="mod">
            <ac:chgData name="Valerie Flowe" userId="188665d5-bb25-4c1a-a570-b4fca3d4fbf9" providerId="ADAL" clId="{4DF915BA-EE1B-214C-B0A8-FC5A5CB29025}" dt="2022-11-04T17:42:06.078" v="11" actId="207"/>
            <ac:spMkLst>
              <pc:docMk/>
              <pc:sldMasterMk cId="2186628632" sldId="2147483648"/>
              <pc:sldLayoutMk cId="400486592" sldId="2147483651"/>
              <ac:spMk id="5" creationId="{7533C0E5-FB7D-EC4F-BF0B-4EF9D236B0FC}"/>
            </ac:spMkLst>
          </pc:spChg>
          <pc:spChg chg="mod">
            <ac:chgData name="Valerie Flowe" userId="188665d5-bb25-4c1a-a570-b4fca3d4fbf9" providerId="ADAL" clId="{4DF915BA-EE1B-214C-B0A8-FC5A5CB29025}" dt="2022-11-04T17:42:09.321" v="12" actId="207"/>
            <ac:spMkLst>
              <pc:docMk/>
              <pc:sldMasterMk cId="2186628632" sldId="2147483648"/>
              <pc:sldLayoutMk cId="400486592" sldId="2147483651"/>
              <ac:spMk id="7" creationId="{491CA47B-D90C-F947-BFC6-3A495F71CE3D}"/>
            </ac:spMkLst>
          </pc:spChg>
          <pc:spChg chg="mod">
            <ac:chgData name="Valerie Flowe" userId="188665d5-bb25-4c1a-a570-b4fca3d4fbf9" providerId="ADAL" clId="{4DF915BA-EE1B-214C-B0A8-FC5A5CB29025}" dt="2022-11-04T17:42:11.928" v="13" actId="207"/>
            <ac:spMkLst>
              <pc:docMk/>
              <pc:sldMasterMk cId="2186628632" sldId="2147483648"/>
              <pc:sldLayoutMk cId="400486592" sldId="2147483651"/>
              <ac:spMk id="8" creationId="{8CCB4AED-4F6A-254A-A9F4-B82381C46F0F}"/>
            </ac:spMkLst>
          </pc:spChg>
          <pc:picChg chg="del mod">
            <ac:chgData name="Valerie Flowe" userId="188665d5-bb25-4c1a-a570-b4fca3d4fbf9" providerId="ADAL" clId="{4DF915BA-EE1B-214C-B0A8-FC5A5CB29025}" dt="2022-11-04T17:39:58.550" v="3" actId="478"/>
            <ac:picMkLst>
              <pc:docMk/>
              <pc:sldMasterMk cId="2186628632" sldId="2147483648"/>
              <pc:sldLayoutMk cId="400486592" sldId="2147483651"/>
              <ac:picMk id="3" creationId="{986CF7CD-BE1B-5645-A292-0812BA5F47C9}"/>
            </ac:picMkLst>
          </pc:picChg>
          <pc:picChg chg="add mod">
            <ac:chgData name="Valerie Flowe" userId="188665d5-bb25-4c1a-a570-b4fca3d4fbf9" providerId="ADAL" clId="{4DF915BA-EE1B-214C-B0A8-FC5A5CB29025}" dt="2022-11-04T17:41:23.198" v="5" actId="167"/>
            <ac:picMkLst>
              <pc:docMk/>
              <pc:sldMasterMk cId="2186628632" sldId="2147483648"/>
              <pc:sldLayoutMk cId="400486592" sldId="2147483651"/>
              <ac:picMk id="4" creationId="{3DB028AF-3F95-BE41-B9EA-7E871098416C}"/>
            </ac:picMkLst>
          </pc:picChg>
        </pc:sldLayoutChg>
        <pc:sldLayoutChg chg="modSp">
          <pc:chgData name="Valerie Flowe" userId="188665d5-bb25-4c1a-a570-b4fca3d4fbf9" providerId="ADAL" clId="{4DF915BA-EE1B-214C-B0A8-FC5A5CB29025}" dt="2022-11-04T17:46:32.193" v="26" actId="1076"/>
          <pc:sldLayoutMkLst>
            <pc:docMk/>
            <pc:sldMasterMk cId="2186628632" sldId="2147483648"/>
            <pc:sldLayoutMk cId="3686178564" sldId="2147483652"/>
          </pc:sldLayoutMkLst>
          <pc:spChg chg="mod">
            <ac:chgData name="Valerie Flowe" userId="188665d5-bb25-4c1a-a570-b4fca3d4fbf9" providerId="ADAL" clId="{4DF915BA-EE1B-214C-B0A8-FC5A5CB29025}" dt="2022-11-04T17:46:32.193" v="26" actId="1076"/>
            <ac:spMkLst>
              <pc:docMk/>
              <pc:sldMasterMk cId="2186628632" sldId="2147483648"/>
              <pc:sldLayoutMk cId="3686178564" sldId="2147483652"/>
              <ac:spMk id="8" creationId="{265F9FAC-872D-E041-AB65-826B8D432E35}"/>
            </ac:spMkLst>
          </pc:spChg>
        </pc:sldLayoutChg>
        <pc:sldLayoutChg chg="del">
          <pc:chgData name="Valerie Flowe" userId="188665d5-bb25-4c1a-a570-b4fca3d4fbf9" providerId="ADAL" clId="{4DF915BA-EE1B-214C-B0A8-FC5A5CB29025}" dt="2022-11-04T17:47:17.659" v="27" actId="2696"/>
          <pc:sldLayoutMkLst>
            <pc:docMk/>
            <pc:sldMasterMk cId="2186628632" sldId="2147483648"/>
            <pc:sldLayoutMk cId="4059124659" sldId="2147483653"/>
          </pc:sldLayoutMkLst>
        </pc:sldLayoutChg>
        <pc:sldLayoutChg chg="delSp del">
          <pc:chgData name="Valerie Flowe" userId="188665d5-bb25-4c1a-a570-b4fca3d4fbf9" providerId="ADAL" clId="{4DF915BA-EE1B-214C-B0A8-FC5A5CB29025}" dt="2022-11-04T17:53:29.321" v="38" actId="2696"/>
          <pc:sldLayoutMkLst>
            <pc:docMk/>
            <pc:sldMasterMk cId="2186628632" sldId="2147483648"/>
            <pc:sldLayoutMk cId="292115710" sldId="2147483656"/>
          </pc:sldLayoutMkLst>
          <pc:spChg chg="del">
            <ac:chgData name="Valerie Flowe" userId="188665d5-bb25-4c1a-a570-b4fca3d4fbf9" providerId="ADAL" clId="{4DF915BA-EE1B-214C-B0A8-FC5A5CB29025}" dt="2022-11-04T17:49:06.473" v="28" actId="478"/>
            <ac:spMkLst>
              <pc:docMk/>
              <pc:sldMasterMk cId="2186628632" sldId="2147483648"/>
              <pc:sldLayoutMk cId="292115710" sldId="2147483656"/>
              <ac:spMk id="4" creationId="{00000000-0000-0000-0000-000000000000}"/>
            </ac:spMkLst>
          </pc:spChg>
          <pc:spChg chg="del">
            <ac:chgData name="Valerie Flowe" userId="188665d5-bb25-4c1a-a570-b4fca3d4fbf9" providerId="ADAL" clId="{4DF915BA-EE1B-214C-B0A8-FC5A5CB29025}" dt="2022-11-04T17:49:09.010" v="29" actId="478"/>
            <ac:spMkLst>
              <pc:docMk/>
              <pc:sldMasterMk cId="2186628632" sldId="2147483648"/>
              <pc:sldLayoutMk cId="292115710" sldId="2147483656"/>
              <ac:spMk id="5" creationId="{00000000-0000-0000-0000-000000000000}"/>
            </ac:spMkLst>
          </pc:spChg>
          <pc:spChg chg="del">
            <ac:chgData name="Valerie Flowe" userId="188665d5-bb25-4c1a-a570-b4fca3d4fbf9" providerId="ADAL" clId="{4DF915BA-EE1B-214C-B0A8-FC5A5CB29025}" dt="2022-11-04T17:49:12.840" v="30" actId="478"/>
            <ac:spMkLst>
              <pc:docMk/>
              <pc:sldMasterMk cId="2186628632" sldId="2147483648"/>
              <pc:sldLayoutMk cId="292115710" sldId="2147483656"/>
              <ac:spMk id="6" creationId="{00000000-0000-0000-0000-000000000000}"/>
            </ac:spMkLst>
          </pc:spChg>
        </pc:sldLayoutChg>
        <pc:sldLayoutChg chg="del">
          <pc:chgData name="Valerie Flowe" userId="188665d5-bb25-4c1a-a570-b4fca3d4fbf9" providerId="ADAL" clId="{4DF915BA-EE1B-214C-B0A8-FC5A5CB29025}" dt="2022-11-04T17:54:44.622" v="58" actId="2696"/>
          <pc:sldLayoutMkLst>
            <pc:docMk/>
            <pc:sldMasterMk cId="2186628632" sldId="2147483648"/>
            <pc:sldLayoutMk cId="3968007333" sldId="214748365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ECA8F-8F00-0145-9D57-BC5554B975BF}" type="datetimeFigureOut">
              <a:rPr lang="en-US" smtClean="0"/>
              <a:t>11/4/22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A4BDF-92F0-624F-BF2E-00975557D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02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A4BDF-92F0-624F-BF2E-00975557D9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83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582EC226-A5BC-C842-9AB7-7B7180257583}" type="slidenum">
              <a:rPr lang="en-US" sz="1200" smtClean="0"/>
              <a:pPr eaLnBrk="1" hangingPunct="1">
                <a:defRPr/>
              </a:pPr>
              <a:t>2</a:t>
            </a:fld>
            <a:endParaRPr lang="en-US" sz="1200"/>
          </a:p>
        </p:txBody>
      </p:sp>
      <p:sp>
        <p:nvSpPr>
          <p:cNvPr id="409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838" y="4343400"/>
            <a:ext cx="5029200" cy="411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B110BE92-8EAC-F044-AC97-30DDA559AE7B}" type="slidenum">
              <a:rPr lang="en-US" sz="1200" smtClean="0"/>
              <a:pPr eaLnBrk="1" hangingPunct="1">
                <a:defRPr/>
              </a:pPr>
              <a:t>3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838" y="4343400"/>
            <a:ext cx="5029200" cy="411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AB4CEB13-73E9-8F45-B2D7-FC6A70FFF730}" type="slidenum">
              <a:rPr lang="en-US" sz="1200" smtClean="0"/>
              <a:pPr eaLnBrk="1" hangingPunct="1">
                <a:defRPr/>
              </a:pPr>
              <a:t>4</a:t>
            </a:fld>
            <a:endParaRPr lang="en-US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43FFA1B5-F0FE-E94A-8C9A-D245FD15429F}" type="slidenum">
              <a:rPr lang="en-US" sz="1200" smtClean="0"/>
              <a:pPr eaLnBrk="1" hangingPunct="1">
                <a:defRPr/>
              </a:pPr>
              <a:t>11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838" y="4343400"/>
            <a:ext cx="5029200" cy="411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7953E2E-0E3D-CA45-AF33-4A5C7784E7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80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B028AF-3F95-BE41-B9EA-7E87109841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533C0E5-FB7D-EC4F-BF0B-4EF9D236B0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306" y="1143000"/>
            <a:ext cx="10995660" cy="2526956"/>
          </a:xfrm>
          <a:noFill/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B1CF"/>
              </a:buClr>
              <a:buSzTx/>
              <a:buFont typeface="Arial" panose="020B0604020202020204" pitchFamily="34" charset="0"/>
              <a:buNone/>
              <a:tabLst/>
              <a:defRPr sz="50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4000" b="1">
                <a:solidFill>
                  <a:srgbClr val="004990"/>
                </a:solidFill>
              </a:defRPr>
            </a:lvl2pPr>
            <a:lvl3pPr marL="914400" indent="0" algn="ctr">
              <a:buNone/>
              <a:defRPr sz="4000" b="1">
                <a:solidFill>
                  <a:srgbClr val="004990"/>
                </a:solidFill>
              </a:defRPr>
            </a:lvl3pPr>
            <a:lvl4pPr marL="1371600" indent="0" algn="ctr">
              <a:buNone/>
              <a:defRPr sz="4000" b="1">
                <a:solidFill>
                  <a:srgbClr val="004990"/>
                </a:solidFill>
              </a:defRPr>
            </a:lvl4pPr>
            <a:lvl5pPr marL="1828800" indent="0" algn="ctr">
              <a:buNone/>
              <a:defRPr sz="4000" b="1">
                <a:solidFill>
                  <a:srgbClr val="004990"/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Session Title Goes Here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8CCB4AED-4F6A-254A-A9F4-B82381C46F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306" y="5412259"/>
            <a:ext cx="10995660" cy="1445741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5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4000" b="1">
                <a:solidFill>
                  <a:srgbClr val="004990"/>
                </a:solidFill>
              </a:defRPr>
            </a:lvl2pPr>
            <a:lvl3pPr marL="914400" indent="0" algn="ctr">
              <a:buNone/>
              <a:defRPr sz="4000" b="1">
                <a:solidFill>
                  <a:srgbClr val="004990"/>
                </a:solidFill>
              </a:defRPr>
            </a:lvl3pPr>
            <a:lvl4pPr marL="1371600" indent="0" algn="ctr">
              <a:buNone/>
              <a:defRPr sz="4000" b="1">
                <a:solidFill>
                  <a:srgbClr val="004990"/>
                </a:solidFill>
              </a:defRPr>
            </a:lvl4pPr>
            <a:lvl5pPr marL="1828800" indent="0" algn="ctr">
              <a:buNone/>
              <a:defRPr sz="4000" b="1">
                <a:solidFill>
                  <a:srgbClr val="004990"/>
                </a:solidFill>
              </a:defRPr>
            </a:lvl5pPr>
          </a:lstStyle>
          <a:p>
            <a:pPr lvl="0"/>
            <a:r>
              <a:rPr lang="en-US" dirty="0"/>
              <a:t>Logo Goes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xmlns="" id="{491CA47B-D90C-F947-BFC6-3A495F71CE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170" y="3669956"/>
            <a:ext cx="10995660" cy="1742303"/>
          </a:xfrm>
          <a:noFill/>
        </p:spPr>
        <p:txBody>
          <a:bodyPr anchor="t">
            <a:normAutofit/>
          </a:bodyPr>
          <a:lstStyle>
            <a:lvl1pPr marL="0" indent="0" algn="ctr">
              <a:buNone/>
              <a:defRPr sz="30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4000" b="1">
                <a:solidFill>
                  <a:srgbClr val="004990"/>
                </a:solidFill>
              </a:defRPr>
            </a:lvl2pPr>
            <a:lvl3pPr marL="914400" indent="0" algn="ctr">
              <a:buNone/>
              <a:defRPr sz="4000" b="1">
                <a:solidFill>
                  <a:srgbClr val="004990"/>
                </a:solidFill>
              </a:defRPr>
            </a:lvl3pPr>
            <a:lvl4pPr marL="1371600" indent="0" algn="ctr">
              <a:buNone/>
              <a:defRPr sz="4000" b="1">
                <a:solidFill>
                  <a:srgbClr val="004990"/>
                </a:solidFill>
              </a:defRPr>
            </a:lvl4pPr>
            <a:lvl5pPr marL="1828800" indent="0" algn="ctr">
              <a:buNone/>
              <a:defRPr sz="4000" b="1">
                <a:solidFill>
                  <a:srgbClr val="004990"/>
                </a:solidFill>
              </a:defRPr>
            </a:lvl5pPr>
          </a:lstStyle>
          <a:p>
            <a:pPr lvl="0"/>
            <a:r>
              <a:rPr lang="en-US" dirty="0"/>
              <a:t>Sponsored By</a:t>
            </a:r>
          </a:p>
        </p:txBody>
      </p:sp>
    </p:spTree>
    <p:extLst>
      <p:ext uri="{BB962C8B-B14F-4D97-AF65-F5344CB8AC3E}">
        <p14:creationId xmlns:p14="http://schemas.microsoft.com/office/powerpoint/2010/main" val="400486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78B37F-37F4-E14B-9559-07760C14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3404"/>
            <a:ext cx="10972800" cy="9595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A9387D-4F1A-C74B-A92F-DEC4C4872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2960"/>
            <a:ext cx="10972800" cy="432082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620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265F9FAC-872D-E041-AB65-826B8D43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2299"/>
            <a:ext cx="10972800" cy="948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617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52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2267857"/>
          </a:xfrm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93754-23AC-1E4A-AF8E-7FEB72AD95E3}" type="datetime1">
              <a:rPr lang="en-US"/>
              <a:pPr>
                <a:defRPr/>
              </a:pPr>
              <a:t>11/4/22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80C12-C546-444D-9F8D-631E6ABB31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2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B1954A-0E3C-AA43-A9C8-68910B9F18C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45593BC-3A17-FD48-809E-ACB93273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9660"/>
            <a:ext cx="10972800" cy="994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8E47F8E-D9A3-384C-81CA-BC23259B9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74568"/>
            <a:ext cx="10972800" cy="4229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662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5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rgbClr val="43526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BB1CF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BB1C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BB1C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BB1C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BB1C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79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615965C-54F5-D14C-94D6-F02382D9E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599"/>
            <a:ext cx="10972800" cy="977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ED64729-483D-9340-9697-E95388198DF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1587063"/>
            <a:ext cx="10972800" cy="43302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CAE23A-7795-EF44-87A4-5748255B4A97}"/>
              </a:ext>
            </a:extLst>
          </p:cNvPr>
          <p:cNvSpPr txBox="1"/>
          <p:nvPr/>
        </p:nvSpPr>
        <p:spPr>
          <a:xfrm>
            <a:off x="7656844" y="6260490"/>
            <a:ext cx="39255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Session Sponsored By</a:t>
            </a:r>
          </a:p>
        </p:txBody>
      </p:sp>
    </p:spTree>
    <p:extLst>
      <p:ext uri="{BB962C8B-B14F-4D97-AF65-F5344CB8AC3E}">
        <p14:creationId xmlns:p14="http://schemas.microsoft.com/office/powerpoint/2010/main" val="2813825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0" y="800100"/>
            <a:ext cx="10295467" cy="1143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20651" tIns="59267" rIns="120651" bIns="59267" rtlCol="0" anchor="ctr">
            <a:normAutofit fontScale="90000"/>
          </a:bodyPr>
          <a:lstStyle/>
          <a:p>
            <a:pPr>
              <a:defRPr/>
            </a:pPr>
            <a:r>
              <a:rPr lang="en-US" sz="5333" dirty="0">
                <a:cs typeface="+mj-cs"/>
              </a:rPr>
              <a:t>Constructive Comments Are</a:t>
            </a:r>
            <a:br>
              <a:rPr lang="en-US" sz="5333" dirty="0">
                <a:cs typeface="+mj-cs"/>
              </a:rPr>
            </a:br>
            <a:r>
              <a:rPr lang="en-US" sz="5333" dirty="0">
                <a:cs typeface="+mj-cs"/>
              </a:rPr>
              <a:t>Always Appreciated!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5354" y="2211698"/>
            <a:ext cx="9538675" cy="3826941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20651" tIns="59267" rIns="120651" bIns="59267" rtlCol="0">
            <a:normAutofit/>
          </a:bodyPr>
          <a:lstStyle/>
          <a:p>
            <a:pPr marL="455613" indent="1588" algn="l"/>
            <a:r>
              <a:rPr lang="en-US" sz="3733" dirty="0">
                <a:solidFill>
                  <a:schemeClr val="tx1"/>
                </a:solidFill>
                <a:latin typeface="Calibri" charset="0"/>
              </a:rPr>
              <a:t>TMC welcomes your comments, but please make certain that they are constructive and appropriate before you turn in your evaluation sheet!</a:t>
            </a:r>
          </a:p>
          <a:p>
            <a:pPr marL="457189" indent="-457189" algn="l"/>
            <a:endParaRPr lang="en-US" sz="3733" i="1" dirty="0">
              <a:solidFill>
                <a:schemeClr val="tx1"/>
              </a:solidFill>
              <a:latin typeface="Calibri" charset="0"/>
            </a:endParaRPr>
          </a:p>
          <a:p>
            <a:pPr marL="455613" indent="1588" algn="l"/>
            <a:r>
              <a:rPr lang="en-US" sz="3733" i="1" dirty="0">
                <a:solidFill>
                  <a:schemeClr val="tx1"/>
                </a:solidFill>
                <a:latin typeface="Calibri" charset="0"/>
              </a:rPr>
              <a:t>Thank You for Your Cooperation!</a:t>
            </a:r>
          </a:p>
        </p:txBody>
      </p:sp>
    </p:spTree>
  </p:cSld>
  <p:clrMapOvr>
    <a:masterClrMapping/>
  </p:clrMapOvr>
  <p:transition xmlns:p14="http://schemas.microsoft.com/office/powerpoint/2010/main"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DD8B499-76C5-0B4A-B746-53BEB4DE7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29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76DD472-2AA7-1840-91B0-6BEA9DC7A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1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69432" y="319343"/>
            <a:ext cx="10295467" cy="1143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20651" tIns="59267" rIns="120651" bIns="59267" rtlCol="0" anchor="ctr">
            <a:normAutofit/>
          </a:bodyPr>
          <a:lstStyle/>
          <a:p>
            <a:pPr eaLnBrk="1" hangingPunct="1"/>
            <a:r>
              <a:rPr lang="en-US" sz="4000" dirty="0">
                <a:latin typeface="Calibri" charset="0"/>
              </a:rPr>
              <a:t>ATTENTION PLEASE</a:t>
            </a:r>
          </a:p>
        </p:txBody>
      </p:sp>
      <p:pic>
        <p:nvPicPr>
          <p:cNvPr id="17411" name="Picture 3" descr="smartphone_shutterstock_12840718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60000">
            <a:off x="8451851" y="3080607"/>
            <a:ext cx="2580216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98033" y="1272380"/>
            <a:ext cx="9795933" cy="4313239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20651" tIns="59267" rIns="120651" bIns="59267" rtlCol="0">
            <a:normAutofit/>
          </a:bodyPr>
          <a:lstStyle/>
          <a:p>
            <a:pPr marL="457189" indent="-457189" algn="l">
              <a:lnSpc>
                <a:spcPct val="125000"/>
              </a:lnSpc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3733" dirty="0">
                <a:solidFill>
                  <a:srgbClr val="000000"/>
                </a:solidFill>
                <a:latin typeface="Calibri" charset="0"/>
              </a:rPr>
              <a:t>In accordance with TMC Board Policy, all personal phones without a silent feature must be turned off during business sessions. </a:t>
            </a:r>
          </a:p>
          <a:p>
            <a:pPr marL="457189" indent="-457189" algn="l">
              <a:lnSpc>
                <a:spcPct val="125000"/>
              </a:lnSpc>
              <a:buFontTx/>
              <a:buChar char="•"/>
            </a:pPr>
            <a:r>
              <a:rPr lang="en-US" sz="3733" dirty="0">
                <a:solidFill>
                  <a:srgbClr val="000000"/>
                </a:solidFill>
                <a:latin typeface="Calibri" charset="0"/>
              </a:rPr>
              <a:t> If you must use your phone</a:t>
            </a:r>
            <a:br>
              <a:rPr lang="en-US" sz="3733" dirty="0">
                <a:solidFill>
                  <a:srgbClr val="000000"/>
                </a:solidFill>
                <a:latin typeface="Calibri" charset="0"/>
              </a:rPr>
            </a:br>
            <a:r>
              <a:rPr lang="en-US" sz="3733" dirty="0">
                <a:solidFill>
                  <a:srgbClr val="000000"/>
                </a:solidFill>
                <a:latin typeface="Calibri" charset="0"/>
              </a:rPr>
              <a:t>—please leave the room!</a:t>
            </a:r>
          </a:p>
        </p:txBody>
      </p:sp>
    </p:spTree>
  </p:cSld>
  <p:clrMapOvr>
    <a:masterClrMapping/>
  </p:clrMapOvr>
  <p:transition xmlns:p14="http://schemas.microsoft.com/office/powerpoint/2010/main"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90083" y="1106974"/>
            <a:ext cx="10187517" cy="4986953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20651" tIns="59267" rIns="120651" bIns="59267" rtlCol="0">
            <a:normAutofit/>
          </a:bodyPr>
          <a:lstStyle/>
          <a:p>
            <a:pPr marL="457189" indent="-457189" algn="l">
              <a:lnSpc>
                <a:spcPct val="125000"/>
              </a:lnSpc>
              <a:buFontTx/>
              <a:buChar char="•"/>
            </a:pPr>
            <a:r>
              <a:rPr lang="en-US" sz="2933" dirty="0">
                <a:solidFill>
                  <a:srgbClr val="000000"/>
                </a:solidFill>
                <a:latin typeface="Calibri" charset="0"/>
              </a:rPr>
              <a:t>This is an open meeting of the Technology &amp; Maintenance Council, held in accordance with ATA Antitrust Guidelines which are listed in your meeting packet.</a:t>
            </a:r>
          </a:p>
          <a:p>
            <a:pPr marL="457189" indent="-457189" algn="l">
              <a:lnSpc>
                <a:spcPct val="125000"/>
              </a:lnSpc>
              <a:buFontTx/>
              <a:buChar char="•"/>
            </a:pPr>
            <a:r>
              <a:rPr lang="en-US" sz="2933" dirty="0">
                <a:solidFill>
                  <a:srgbClr val="000000"/>
                </a:solidFill>
                <a:latin typeface="Calibri" charset="0"/>
              </a:rPr>
              <a:t>Audio or video recordings are not permitted at this session. However, photography is permissible. </a:t>
            </a:r>
          </a:p>
          <a:p>
            <a:pPr marL="457189" indent="-457189" algn="l">
              <a:lnSpc>
                <a:spcPct val="125000"/>
              </a:lnSpc>
              <a:buFontTx/>
              <a:buChar char="•"/>
            </a:pPr>
            <a:r>
              <a:rPr lang="en-US" sz="2933" dirty="0">
                <a:solidFill>
                  <a:srgbClr val="000000"/>
                </a:solidFill>
                <a:latin typeface="Calibri" charset="0"/>
              </a:rPr>
              <a:t>The opinions expressed in this meeting are those of the individual and not necessarily the opinion of his/her company nor of TMC unless stated otherwise.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D5E5F83D-6982-4CA6-A910-D50AC98978EC}"/>
              </a:ext>
            </a:extLst>
          </p:cNvPr>
          <p:cNvSpPr txBox="1">
            <a:spLocks noChangeArrowheads="1"/>
          </p:cNvSpPr>
          <p:nvPr/>
        </p:nvSpPr>
        <p:spPr>
          <a:xfrm>
            <a:off x="969432" y="319343"/>
            <a:ext cx="10295467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20651" tIns="59267" rIns="120651" bIns="5926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rgbClr val="4352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>
                <a:latin typeface="Calibri" charset="0"/>
              </a:rPr>
              <a:t>ATTENTION PLEASE</a:t>
            </a:r>
            <a:endParaRPr lang="en-US" sz="4000" dirty="0">
              <a:latin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10972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>
                <a:latin typeface="Calibri" charset="0"/>
              </a:rPr>
              <a:t>ANTITRUST/PATENT DISCLOSURE</a:t>
            </a:r>
            <a:endParaRPr lang="en-US" dirty="0">
              <a:latin typeface="Calibri" charset="0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09800"/>
            <a:ext cx="10972800" cy="3962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To minimize the possibility of antitrust problems, the guidelines detailed in your registration packet should be followed at all TMC meetings, task force and study group sessions.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All participants in any group involved in the development of standards or recommended practices shall disclose, as stated in the antitrust/patent disclosure guidelines in your registration packet, all patents or patent applications that are owned, controlled or licensed by the Participant or Participant’</a:t>
            </a:r>
            <a:r>
              <a:rPr lang="en-US" altLang="ja-JP" dirty="0">
                <a:latin typeface="Calibri" charset="0"/>
              </a:rPr>
              <a:t>s employer when the Participant reasonably believes such patent or patent application may become material to the standard or RP development process. </a:t>
            </a:r>
            <a:endParaRPr lang="en-US" altLang="ja-JP" baseline="30000" dirty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Force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Minutes Approval</a:t>
            </a:r>
          </a:p>
          <a:p>
            <a:r>
              <a:rPr lang="en-US" dirty="0" smtClean="0"/>
              <a:t>Old Business</a:t>
            </a:r>
          </a:p>
          <a:p>
            <a:r>
              <a:rPr lang="en-US" dirty="0" smtClean="0"/>
              <a:t>Leadership Update</a:t>
            </a:r>
          </a:p>
          <a:p>
            <a:r>
              <a:rPr lang="en-US" dirty="0" smtClean="0"/>
              <a:t>RP Development Update</a:t>
            </a:r>
          </a:p>
          <a:p>
            <a:r>
              <a:rPr lang="en-US" dirty="0" smtClean="0"/>
              <a:t>Technical Presentations (if any)</a:t>
            </a:r>
          </a:p>
          <a:p>
            <a:r>
              <a:rPr lang="en-US" dirty="0" smtClean="0"/>
              <a:t>New Business</a:t>
            </a:r>
          </a:p>
          <a:p>
            <a:r>
              <a:rPr lang="en-US" dirty="0" err="1" smtClean="0"/>
              <a:t>Adjornment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04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Group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Minutes Approval</a:t>
            </a:r>
          </a:p>
          <a:p>
            <a:r>
              <a:rPr lang="en-US" dirty="0" smtClean="0"/>
              <a:t>Old Business</a:t>
            </a:r>
          </a:p>
          <a:p>
            <a:r>
              <a:rPr lang="en-US" dirty="0" smtClean="0"/>
              <a:t>Leadership Update</a:t>
            </a:r>
          </a:p>
          <a:p>
            <a:r>
              <a:rPr lang="en-US" dirty="0" smtClean="0"/>
              <a:t>Task Force Reports</a:t>
            </a:r>
          </a:p>
          <a:p>
            <a:r>
              <a:rPr lang="en-US" dirty="0" smtClean="0"/>
              <a:t>New Business</a:t>
            </a:r>
          </a:p>
          <a:p>
            <a:pPr lvl="1"/>
            <a:r>
              <a:rPr lang="en-US" dirty="0" smtClean="0"/>
              <a:t>New Task Force Proposals</a:t>
            </a:r>
          </a:p>
          <a:p>
            <a:r>
              <a:rPr lang="en-US" dirty="0" smtClean="0"/>
              <a:t>Mini-Technical Session</a:t>
            </a:r>
          </a:p>
          <a:p>
            <a:r>
              <a:rPr lang="en-US" dirty="0" err="1" smtClean="0"/>
              <a:t>Adjornment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58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9045E2A1-A1AA-3243-BAFE-D0E47F4D76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306" y="1083365"/>
            <a:ext cx="10995660" cy="4328894"/>
          </a:xfrm>
          <a:noFill/>
        </p:spPr>
        <p:txBody>
          <a:bodyPr/>
          <a:lstStyle/>
          <a:p>
            <a:r>
              <a:rPr lang="en-US" dirty="0"/>
              <a:t>Session 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1023EF-3C91-8F4F-8510-BF3F1FCD78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835701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9587B15-FD71-ED4D-8D53-57536D559C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Session 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00D09D-2B1B-A14C-81A7-9D02D1B3AA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8170" y="5412259"/>
            <a:ext cx="11000796" cy="1445741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52E874E-2B87-3944-AF6A-9005E409C5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258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314C9E-9E75-C44D-84BB-EB21738A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634546-0E3D-AE49-91C8-5ED4E0F4B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86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egalForum19_16x9" id="{BE0A8372-BFFE-E547-A54B-13CE4549F1C1}" vid="{6337DB41-23F9-ED44-A6AA-188402042D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9BBB912900DE4AB024DB9D35FE1FEB" ma:contentTypeVersion="10" ma:contentTypeDescription="Create a new document." ma:contentTypeScope="" ma:versionID="4b69876ba989052e400039faaa648818">
  <xsd:schema xmlns:xsd="http://www.w3.org/2001/XMLSchema" xmlns:xs="http://www.w3.org/2001/XMLSchema" xmlns:p="http://schemas.microsoft.com/office/2006/metadata/properties" xmlns:ns2="67324f75-556c-447f-b8a5-09f5eae92bd7" targetNamespace="http://schemas.microsoft.com/office/2006/metadata/properties" ma:root="true" ma:fieldsID="8618ff703c8cc4848178c8ddccef85ac" ns2:_="">
    <xsd:import namespace="67324f75-556c-447f-b8a5-09f5eae92b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324f75-556c-447f-b8a5-09f5eae92b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63FC5B-F00E-4FCF-931C-3E204320A404}">
  <ds:schemaRefs>
    <ds:schemaRef ds:uri="http://www.w3.org/XML/1998/namespace"/>
    <ds:schemaRef ds:uri="http://purl.org/dc/terms/"/>
    <ds:schemaRef ds:uri="67324f75-556c-447f-b8a5-09f5eae92bd7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70E0576-9CFD-4FAA-A1D4-ADE7D331F3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324f75-556c-447f-b8a5-09f5eae92b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D6816F-A2DF-41F2-AF50-CF1A73BAC8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4904</TotalTime>
  <Words>306</Words>
  <Application>Microsoft Macintosh PowerPoint</Application>
  <PresentationFormat>Custom</PresentationFormat>
  <Paragraphs>40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ATTENTION PLEASE</vt:lpstr>
      <vt:lpstr>PowerPoint Presentation</vt:lpstr>
      <vt:lpstr>ANTITRUST/PATENT DISCLOSURE</vt:lpstr>
      <vt:lpstr>Task Force Agenda</vt:lpstr>
      <vt:lpstr>Study Group Agenda</vt:lpstr>
      <vt:lpstr>PowerPoint Presentation</vt:lpstr>
      <vt:lpstr>PowerPoint Presentation</vt:lpstr>
      <vt:lpstr>PowerPoint Presentation</vt:lpstr>
      <vt:lpstr>PowerPoint Presentation</vt:lpstr>
      <vt:lpstr>Constructive Comments Are Always Appreciated!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Robert Braswell</cp:lastModifiedBy>
  <cp:revision>117</cp:revision>
  <cp:lastPrinted>2022-03-03T19:39:14Z</cp:lastPrinted>
  <dcterms:created xsi:type="dcterms:W3CDTF">2019-03-07T20:27:59Z</dcterms:created>
  <dcterms:modified xsi:type="dcterms:W3CDTF">2022-11-04T18:43:11Z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0x010100969BBB912900DE4AB024DB9D35FE1FEB</vt:lpwstr>
  </property>
</Properties>
</file>