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rmisani, Richard J. (Rick)" userId="0949911d-4cbb-4f9f-a9bf-9640231a8de6" providerId="ADAL" clId="{5A461730-B61B-4138-BA8C-E2599C171CCB}"/>
    <pc:docChg chg="modSld">
      <pc:chgData name="Formisani, Richard J. (Rick)" userId="0949911d-4cbb-4f9f-a9bf-9640231a8de6" providerId="ADAL" clId="{5A461730-B61B-4138-BA8C-E2599C171CCB}" dt="2024-02-23T19:36:27.578" v="0" actId="1076"/>
      <pc:docMkLst>
        <pc:docMk/>
      </pc:docMkLst>
      <pc:sldChg chg="modSp mod">
        <pc:chgData name="Formisani, Richard J. (Rick)" userId="0949911d-4cbb-4f9f-a9bf-9640231a8de6" providerId="ADAL" clId="{5A461730-B61B-4138-BA8C-E2599C171CCB}" dt="2024-02-23T19:36:27.578" v="0" actId="1076"/>
        <pc:sldMkLst>
          <pc:docMk/>
          <pc:sldMk cId="2759546604" sldId="258"/>
        </pc:sldMkLst>
        <pc:spChg chg="mod">
          <ac:chgData name="Formisani, Richard J. (Rick)" userId="0949911d-4cbb-4f9f-a9bf-9640231a8de6" providerId="ADAL" clId="{5A461730-B61B-4138-BA8C-E2599C171CCB}" dt="2024-02-23T19:36:27.578" v="0" actId="1076"/>
          <ac:spMkLst>
            <pc:docMk/>
            <pc:sldMk cId="2759546604" sldId="258"/>
            <ac:spMk id="3" creationId="{0508029A-2764-4CD3-EF98-3C81A315276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B8AD2-8F7D-1CF8-38CA-9A62871B6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280061-FBCC-27C6-DBD4-64BDD89FAC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46750-BE17-64E3-0C81-5949F5083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74B5-1E84-48BA-95D7-27F08AD0F7E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AD3DB-366C-7A32-E655-527C35403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BB3C9-6FCC-9734-076C-CCC811E26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C45F-B666-41BE-9B5E-4946E810F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1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51968-524C-28F7-D3AB-8A85DE42E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9514BC-86A3-0F34-DAFD-A85C5BA266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48398-01D8-028D-A7FA-7E6F39E7A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74B5-1E84-48BA-95D7-27F08AD0F7E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1B750-EC21-4244-6711-1A5A8E22D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1C5ED-AF28-464F-8A24-3E8D4FF9F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C45F-B666-41BE-9B5E-4946E810F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35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98245D-C1B5-C7B7-F2EA-6B153C658A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763439-FD2C-231D-BB0B-454BF409B1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8F7CB-F4EB-975E-9BC8-3A2C65438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74B5-1E84-48BA-95D7-27F08AD0F7E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281BE-0CE8-15C6-7AD9-1355D70AB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65269-EE56-7259-3B2D-6C34B8B74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C45F-B666-41BE-9B5E-4946E810F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7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CF49A-772A-A8F8-48F0-7005211E7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57E28-25B1-8B5A-59AF-ED1937918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AABDF-5458-F709-C1B7-AFD24E92B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74B5-1E84-48BA-95D7-27F08AD0F7E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78834-5F0A-D648-D0C5-1B65946D6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8A569-44AF-F5BC-F49E-4ED3B6D1D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C45F-B666-41BE-9B5E-4946E810F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2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2B5FB-57F8-F353-9A40-50231BE06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B0608B-6AF5-920D-2AFF-ADA03A3B8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B6A56-F3E0-4A97-94DD-B62DAB010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74B5-1E84-48BA-95D7-27F08AD0F7E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B9053-3E2E-EE10-C6A5-68C4A1A26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D12DC-E7F6-BAED-5ED0-B4610CB5C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C45F-B666-41BE-9B5E-4946E810F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E4C6C-E4CE-8808-5D30-093815AFC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8FE10-40D5-670B-87CE-F5A378314B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CEF8C-11B1-364E-3BCC-605400FCA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2B5E83-483E-1649-7F61-0DA551EEA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74B5-1E84-48BA-95D7-27F08AD0F7E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038FA5-0EF6-7AAA-A1F4-77227A2B4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59F97C-6FF4-3D62-C69B-BE0338EA1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C45F-B666-41BE-9B5E-4946E810F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73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A6830-8308-8C6B-58E3-1EF5ECB27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1C62D6-A7F4-F27D-1A15-83AD81B9B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610941-B2E4-F5FC-11E7-E3F966F58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06B210-2004-97C6-AB6C-6AD74D28BD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361692-FD47-5A5F-A334-9AC0F310B5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95216A-5A4E-9ADC-2DF1-D632DC20F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74B5-1E84-48BA-95D7-27F08AD0F7E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4F14F0-85B4-6167-AE22-5E4D80429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E27AD9-D358-43BF-FF99-DDBFFC677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C45F-B666-41BE-9B5E-4946E810F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3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0DB6B-9C6B-A6A0-9F2C-C58AFE1E5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9DB810-AAE1-026C-3FB4-3B84C588B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74B5-1E84-48BA-95D7-27F08AD0F7E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CAE71-EF99-F80A-D5DC-26A0EC5BA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24DE94-2888-1F22-8309-776C09D88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C45F-B666-41BE-9B5E-4946E810F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8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FD39AD-ECEF-3EE2-948D-18CB039F4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74B5-1E84-48BA-95D7-27F08AD0F7E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87A88E-9F19-1F5D-7DFD-A5B49C15B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35BC80-079C-C3EF-BA12-ECB22775E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C45F-B666-41BE-9B5E-4946E810F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26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73BAB-C76A-12D6-17AA-A2B95AC4E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74978-14DA-AF4B-D4D9-E61B50359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B1D374-EDEB-2C7E-A427-40305FC15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4D7C9-FD72-E4C8-E458-41AA9E1EC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74B5-1E84-48BA-95D7-27F08AD0F7E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7A373-A1EF-5FD3-0DA9-22CBF76CB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5F7276-1AA9-E370-0BF5-0A26560F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C45F-B666-41BE-9B5E-4946E810F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FDB02-838D-E9D3-47CD-7053BC9CA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E34A66-E033-E213-D1C6-C83F7D136B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388EC7-0967-AF94-3B59-51B3B38243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673954-0319-A173-5C9B-8B3712CB6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74B5-1E84-48BA-95D7-27F08AD0F7E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ACCFD9-0341-0071-3365-8B446C013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448218-2536-3264-4334-0804C260B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C45F-B666-41BE-9B5E-4946E810F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5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2B83D0-8BB0-AB4A-8FB9-0AC5F595D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70297-1305-ECFA-101A-B695A6399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ECE6F-2B6A-A3AF-BD96-441FA11375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574B5-1E84-48BA-95D7-27F08AD0F7E1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F10BC-BAEA-61D3-1D4C-08B5E23029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84D2F-9079-AE91-3880-5390C4A653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0C45F-B666-41BE-9B5E-4946E810F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7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2C2CD-4B94-BF8B-3919-FD82063DE0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656A Summary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108915-2A85-E6F2-AA94-4637903544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82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276C4-F3F5-9CEF-43CB-6A43D22EC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684" y="-358082"/>
            <a:ext cx="10515600" cy="1325563"/>
          </a:xfrm>
        </p:spPr>
        <p:txBody>
          <a:bodyPr/>
          <a:lstStyle/>
          <a:p>
            <a:r>
              <a:rPr lang="en-US" dirty="0"/>
              <a:t>656a changes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8029A-2764-4CD3-EF98-3C81A3152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378" y="1078763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Replacing fasteners, not repair. TMC never suggest repairing fasteners </a:t>
            </a:r>
          </a:p>
          <a:p>
            <a:r>
              <a:rPr lang="en-US" dirty="0"/>
              <a:t>Paint &amp; lube on threads decreases clamping</a:t>
            </a:r>
          </a:p>
          <a:p>
            <a:r>
              <a:rPr lang="en-US" dirty="0"/>
              <a:t>Tools to clean, not to use thread file</a:t>
            </a:r>
          </a:p>
          <a:p>
            <a:r>
              <a:rPr lang="en-US" dirty="0"/>
              <a:t>Types of damage IE pitting, flaking, Vice Grips, using proper removal technique, inspecting for hole damage, supporting drive studs, using plywood</a:t>
            </a:r>
          </a:p>
          <a:p>
            <a:r>
              <a:rPr lang="en-US" dirty="0"/>
              <a:t>Using  the correct fastener/importance of grade marks, OE quality, matching original threads</a:t>
            </a:r>
          </a:p>
          <a:p>
            <a:r>
              <a:rPr lang="en-US" dirty="0"/>
              <a:t>Verifying the head is seated </a:t>
            </a:r>
          </a:p>
          <a:p>
            <a:r>
              <a:rPr lang="en-US" dirty="0"/>
              <a:t>Demounting rim procedure. Clamp force determined by rim/spacer band width, caution not to crush spacer, verifying spacer with #s</a:t>
            </a:r>
          </a:p>
          <a:p>
            <a:r>
              <a:rPr lang="en-US" dirty="0"/>
              <a:t>Proper ways to remove rim nuts, damage or excessive wear to 28° wedge surface is most common Out of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546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127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656A Summary</vt:lpstr>
      <vt:lpstr>656a changes summary</vt:lpstr>
    </vt:vector>
  </TitlesOfParts>
  <Company>Timken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656A Summary</dc:title>
  <dc:creator>Formisani, Richard J. (Rick)</dc:creator>
  <cp:lastModifiedBy>Formisani, Richard J. (Rick)</cp:lastModifiedBy>
  <cp:revision>1</cp:revision>
  <dcterms:created xsi:type="dcterms:W3CDTF">2024-02-23T14:01:32Z</dcterms:created>
  <dcterms:modified xsi:type="dcterms:W3CDTF">2024-02-23T19:36:29Z</dcterms:modified>
</cp:coreProperties>
</file>