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8.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9.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0.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1.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14.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5.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4" r:id="rId2"/>
    <p:sldMasterId id="2147483794" r:id="rId3"/>
    <p:sldMasterId id="2147483814" r:id="rId4"/>
    <p:sldMasterId id="2147483834" r:id="rId5"/>
    <p:sldMasterId id="2147483854" r:id="rId6"/>
    <p:sldMasterId id="2147483874" r:id="rId7"/>
    <p:sldMasterId id="2147483894" r:id="rId8"/>
    <p:sldMasterId id="2147483914" r:id="rId9"/>
    <p:sldMasterId id="2147483934" r:id="rId10"/>
    <p:sldMasterId id="2147483954" r:id="rId11"/>
    <p:sldMasterId id="2147483974" r:id="rId12"/>
    <p:sldMasterId id="2147484036" r:id="rId13"/>
    <p:sldMasterId id="2147484056" r:id="rId14"/>
    <p:sldMasterId id="2147484118" r:id="rId15"/>
    <p:sldMasterId id="2147484187" r:id="rId16"/>
  </p:sldMasterIdLst>
  <p:notesMasterIdLst>
    <p:notesMasterId r:id="rId45"/>
  </p:notesMasterIdLst>
  <p:handoutMasterIdLst>
    <p:handoutMasterId r:id="rId46"/>
  </p:handoutMasterIdLst>
  <p:sldIdLst>
    <p:sldId id="256" r:id="rId17"/>
    <p:sldId id="287" r:id="rId18"/>
    <p:sldId id="367" r:id="rId19"/>
    <p:sldId id="368" r:id="rId20"/>
    <p:sldId id="369" r:id="rId21"/>
    <p:sldId id="370" r:id="rId22"/>
    <p:sldId id="351" r:id="rId23"/>
    <p:sldId id="406" r:id="rId24"/>
    <p:sldId id="407" r:id="rId25"/>
    <p:sldId id="408" r:id="rId26"/>
    <p:sldId id="426" r:id="rId27"/>
    <p:sldId id="429" r:id="rId28"/>
    <p:sldId id="409" r:id="rId29"/>
    <p:sldId id="410" r:id="rId30"/>
    <p:sldId id="411" r:id="rId31"/>
    <p:sldId id="412" r:id="rId32"/>
    <p:sldId id="413" r:id="rId33"/>
    <p:sldId id="414" r:id="rId34"/>
    <p:sldId id="416" r:id="rId35"/>
    <p:sldId id="417" r:id="rId36"/>
    <p:sldId id="418" r:id="rId37"/>
    <p:sldId id="419" r:id="rId38"/>
    <p:sldId id="420" r:id="rId39"/>
    <p:sldId id="421" r:id="rId40"/>
    <p:sldId id="422" r:id="rId41"/>
    <p:sldId id="425" r:id="rId42"/>
    <p:sldId id="427" r:id="rId43"/>
    <p:sldId id="428" r:id="rId44"/>
  </p:sldIdLst>
  <p:sldSz cx="16257588" cy="9144000"/>
  <p:notesSz cx="7023100" cy="9309100"/>
  <p:custDataLst>
    <p:tags r:id="rId47"/>
  </p:custDataLst>
  <p:defaultTextStyle>
    <a:defPPr>
      <a:defRPr lang="en-US"/>
    </a:defPPr>
    <a:lvl1pPr marL="0" algn="l" defTabSz="1216045" rtl="0" eaLnBrk="1" latinLnBrk="0" hangingPunct="1">
      <a:defRPr sz="2300" kern="1200">
        <a:solidFill>
          <a:schemeClr val="tx1"/>
        </a:solidFill>
        <a:latin typeface="+mn-lt"/>
        <a:ea typeface="+mn-ea"/>
        <a:cs typeface="+mn-cs"/>
      </a:defRPr>
    </a:lvl1pPr>
    <a:lvl2pPr marL="608020" algn="l" defTabSz="1216045" rtl="0" eaLnBrk="1" latinLnBrk="0" hangingPunct="1">
      <a:defRPr sz="2300" kern="1200">
        <a:solidFill>
          <a:schemeClr val="tx1"/>
        </a:solidFill>
        <a:latin typeface="+mn-lt"/>
        <a:ea typeface="+mn-ea"/>
        <a:cs typeface="+mn-cs"/>
      </a:defRPr>
    </a:lvl2pPr>
    <a:lvl3pPr marL="1216045" algn="l" defTabSz="1216045" rtl="0" eaLnBrk="1" latinLnBrk="0" hangingPunct="1">
      <a:defRPr sz="2300" kern="1200">
        <a:solidFill>
          <a:schemeClr val="tx1"/>
        </a:solidFill>
        <a:latin typeface="+mn-lt"/>
        <a:ea typeface="+mn-ea"/>
        <a:cs typeface="+mn-cs"/>
      </a:defRPr>
    </a:lvl3pPr>
    <a:lvl4pPr marL="1824055" algn="l" defTabSz="1216045" rtl="0" eaLnBrk="1" latinLnBrk="0" hangingPunct="1">
      <a:defRPr sz="2300" kern="1200">
        <a:solidFill>
          <a:schemeClr val="tx1"/>
        </a:solidFill>
        <a:latin typeface="+mn-lt"/>
        <a:ea typeface="+mn-ea"/>
        <a:cs typeface="+mn-cs"/>
      </a:defRPr>
    </a:lvl4pPr>
    <a:lvl5pPr marL="2432084" algn="l" defTabSz="1216045" rtl="0" eaLnBrk="1" latinLnBrk="0" hangingPunct="1">
      <a:defRPr sz="2300" kern="1200">
        <a:solidFill>
          <a:schemeClr val="tx1"/>
        </a:solidFill>
        <a:latin typeface="+mn-lt"/>
        <a:ea typeface="+mn-ea"/>
        <a:cs typeface="+mn-cs"/>
      </a:defRPr>
    </a:lvl5pPr>
    <a:lvl6pPr marL="3040102" algn="l" defTabSz="1216045" rtl="0" eaLnBrk="1" latinLnBrk="0" hangingPunct="1">
      <a:defRPr sz="2300" kern="1200">
        <a:solidFill>
          <a:schemeClr val="tx1"/>
        </a:solidFill>
        <a:latin typeface="+mn-lt"/>
        <a:ea typeface="+mn-ea"/>
        <a:cs typeface="+mn-cs"/>
      </a:defRPr>
    </a:lvl6pPr>
    <a:lvl7pPr marL="3648122" algn="l" defTabSz="1216045" rtl="0" eaLnBrk="1" latinLnBrk="0" hangingPunct="1">
      <a:defRPr sz="2300" kern="1200">
        <a:solidFill>
          <a:schemeClr val="tx1"/>
        </a:solidFill>
        <a:latin typeface="+mn-lt"/>
        <a:ea typeface="+mn-ea"/>
        <a:cs typeface="+mn-cs"/>
      </a:defRPr>
    </a:lvl7pPr>
    <a:lvl8pPr marL="4256147" algn="l" defTabSz="1216045" rtl="0" eaLnBrk="1" latinLnBrk="0" hangingPunct="1">
      <a:defRPr sz="2300" kern="1200">
        <a:solidFill>
          <a:schemeClr val="tx1"/>
        </a:solidFill>
        <a:latin typeface="+mn-lt"/>
        <a:ea typeface="+mn-ea"/>
        <a:cs typeface="+mn-cs"/>
      </a:defRPr>
    </a:lvl8pPr>
    <a:lvl9pPr marL="4864166" algn="l" defTabSz="1216045"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guide id="3" pos="512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C41B30"/>
    <a:srgbClr val="595959"/>
    <a:srgbClr val="EBEBEB"/>
    <a:srgbClr val="757575"/>
    <a:srgbClr val="000000"/>
    <a:srgbClr val="F5F5F5"/>
    <a:srgbClr val="BF2026"/>
    <a:srgbClr val="AD252A"/>
    <a:srgbClr val="C0161C"/>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8065" autoAdjust="0"/>
  </p:normalViewPr>
  <p:slideViewPr>
    <p:cSldViewPr snapToGrid="0" snapToObjects="1">
      <p:cViewPr varScale="1">
        <p:scale>
          <a:sx n="57" d="100"/>
          <a:sy n="57" d="100"/>
        </p:scale>
        <p:origin x="893" y="53"/>
      </p:cViewPr>
      <p:guideLst>
        <p:guide orient="horz" pos="2880"/>
        <p:guide pos="5120"/>
        <p:guide pos="5121"/>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CA21F9-4A55-4642-9DBC-D3EBC5FD9099}"/>
              </a:ext>
            </a:extLst>
          </p:cNvPr>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a:extLst>
              <a:ext uri="{FF2B5EF4-FFF2-40B4-BE49-F238E27FC236}">
                <a16:creationId xmlns:a16="http://schemas.microsoft.com/office/drawing/2014/main" id="{7EC1406E-0948-CE40-BFDB-66717DEE1655}"/>
              </a:ext>
            </a:extLst>
          </p:cNvPr>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28A974C7-B8BC-2641-A4F3-531F78F083AE}" type="datetimeFigureOut">
              <a:rPr lang="en-US" smtClean="0"/>
              <a:t>2/27/2023</a:t>
            </a:fld>
            <a:endParaRPr lang="en-US"/>
          </a:p>
        </p:txBody>
      </p:sp>
      <p:sp>
        <p:nvSpPr>
          <p:cNvPr id="4" name="Footer Placeholder 3">
            <a:extLst>
              <a:ext uri="{FF2B5EF4-FFF2-40B4-BE49-F238E27FC236}">
                <a16:creationId xmlns:a16="http://schemas.microsoft.com/office/drawing/2014/main" id="{B591D510-A572-D547-AA02-832B5C376301}"/>
              </a:ext>
            </a:extLst>
          </p:cNvPr>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48E9C6-07F2-7F4F-846B-A85F81C4C35C}"/>
              </a:ext>
            </a:extLst>
          </p:cNvPr>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F496824A-49D6-4349-8891-93A8A60453AD}" type="slidenum">
              <a:rPr lang="en-US" smtClean="0"/>
              <a:t>‹#›</a:t>
            </a:fld>
            <a:endParaRPr lang="en-US"/>
          </a:p>
        </p:txBody>
      </p:sp>
    </p:spTree>
    <p:extLst>
      <p:ext uri="{BB962C8B-B14F-4D97-AF65-F5344CB8AC3E}">
        <p14:creationId xmlns:p14="http://schemas.microsoft.com/office/powerpoint/2010/main" val="1067300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C40D63CD-4C2E-CD47-876D-A356664CF84F}" type="datetimeFigureOut">
              <a:rPr lang="en-US" smtClean="0"/>
              <a:t>2/27/2023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FDF460F7-28D0-7341-9079-8A4A42E87C26}" type="slidenum">
              <a:rPr lang="en-US" smtClean="0"/>
              <a:t>‹#›</a:t>
            </a:fld>
            <a:endParaRPr lang="en-US"/>
          </a:p>
        </p:txBody>
      </p:sp>
    </p:spTree>
    <p:extLst>
      <p:ext uri="{BB962C8B-B14F-4D97-AF65-F5344CB8AC3E}">
        <p14:creationId xmlns:p14="http://schemas.microsoft.com/office/powerpoint/2010/main" val="208534871"/>
      </p:ext>
    </p:extLst>
  </p:cSld>
  <p:clrMap bg1="lt1" tx1="dk1" bg2="lt2" tx2="dk2" accent1="accent1" accent2="accent2" accent3="accent3" accent4="accent4" accent5="accent5" accent6="accent6" hlink="hlink" folHlink="folHlink"/>
  <p:notesStyle>
    <a:lvl1pPr marL="0" algn="l" defTabSz="1216045" rtl="0" eaLnBrk="1" latinLnBrk="0" hangingPunct="1">
      <a:defRPr sz="1600" kern="1200">
        <a:solidFill>
          <a:schemeClr val="tx1"/>
        </a:solidFill>
        <a:latin typeface="+mn-lt"/>
        <a:ea typeface="+mn-ea"/>
        <a:cs typeface="+mn-cs"/>
      </a:defRPr>
    </a:lvl1pPr>
    <a:lvl2pPr marL="608020" algn="l" defTabSz="1216045" rtl="0" eaLnBrk="1" latinLnBrk="0" hangingPunct="1">
      <a:defRPr sz="1600" kern="1200">
        <a:solidFill>
          <a:schemeClr val="tx1"/>
        </a:solidFill>
        <a:latin typeface="+mn-lt"/>
        <a:ea typeface="+mn-ea"/>
        <a:cs typeface="+mn-cs"/>
      </a:defRPr>
    </a:lvl2pPr>
    <a:lvl3pPr marL="1216045" algn="l" defTabSz="1216045" rtl="0" eaLnBrk="1" latinLnBrk="0" hangingPunct="1">
      <a:defRPr sz="1600" kern="1200">
        <a:solidFill>
          <a:schemeClr val="tx1"/>
        </a:solidFill>
        <a:latin typeface="+mn-lt"/>
        <a:ea typeface="+mn-ea"/>
        <a:cs typeface="+mn-cs"/>
      </a:defRPr>
    </a:lvl3pPr>
    <a:lvl4pPr marL="1824055" algn="l" defTabSz="1216045" rtl="0" eaLnBrk="1" latinLnBrk="0" hangingPunct="1">
      <a:defRPr sz="1600" kern="1200">
        <a:solidFill>
          <a:schemeClr val="tx1"/>
        </a:solidFill>
        <a:latin typeface="+mn-lt"/>
        <a:ea typeface="+mn-ea"/>
        <a:cs typeface="+mn-cs"/>
      </a:defRPr>
    </a:lvl4pPr>
    <a:lvl5pPr marL="2432084" algn="l" defTabSz="1216045" rtl="0" eaLnBrk="1" latinLnBrk="0" hangingPunct="1">
      <a:defRPr sz="1600" kern="1200">
        <a:solidFill>
          <a:schemeClr val="tx1"/>
        </a:solidFill>
        <a:latin typeface="+mn-lt"/>
        <a:ea typeface="+mn-ea"/>
        <a:cs typeface="+mn-cs"/>
      </a:defRPr>
    </a:lvl5pPr>
    <a:lvl6pPr marL="3040102" algn="l" defTabSz="1216045" rtl="0" eaLnBrk="1" latinLnBrk="0" hangingPunct="1">
      <a:defRPr sz="1600" kern="1200">
        <a:solidFill>
          <a:schemeClr val="tx1"/>
        </a:solidFill>
        <a:latin typeface="+mn-lt"/>
        <a:ea typeface="+mn-ea"/>
        <a:cs typeface="+mn-cs"/>
      </a:defRPr>
    </a:lvl6pPr>
    <a:lvl7pPr marL="3648122" algn="l" defTabSz="1216045" rtl="0" eaLnBrk="1" latinLnBrk="0" hangingPunct="1">
      <a:defRPr sz="1600" kern="1200">
        <a:solidFill>
          <a:schemeClr val="tx1"/>
        </a:solidFill>
        <a:latin typeface="+mn-lt"/>
        <a:ea typeface="+mn-ea"/>
        <a:cs typeface="+mn-cs"/>
      </a:defRPr>
    </a:lvl7pPr>
    <a:lvl8pPr marL="4256147" algn="l" defTabSz="1216045" rtl="0" eaLnBrk="1" latinLnBrk="0" hangingPunct="1">
      <a:defRPr sz="1600" kern="1200">
        <a:solidFill>
          <a:schemeClr val="tx1"/>
        </a:solidFill>
        <a:latin typeface="+mn-lt"/>
        <a:ea typeface="+mn-ea"/>
        <a:cs typeface="+mn-cs"/>
      </a:defRPr>
    </a:lvl8pPr>
    <a:lvl9pPr marL="4864166" algn="l" defTabSz="12160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A4BDF-92F0-624F-BF2E-00975557D9F7}" type="slidenum">
              <a:rPr lang="en-US" smtClean="0"/>
              <a:t>1</a:t>
            </a:fld>
            <a:endParaRPr lang="en-US"/>
          </a:p>
        </p:txBody>
      </p:sp>
    </p:spTree>
    <p:extLst>
      <p:ext uri="{BB962C8B-B14F-4D97-AF65-F5344CB8AC3E}">
        <p14:creationId xmlns:p14="http://schemas.microsoft.com/office/powerpoint/2010/main" val="51928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fld id="{582EC226-A5BC-C842-9AB7-7B7180257583}" type="slidenum">
              <a:rPr lang="en-US" sz="1200" smtClean="0"/>
              <a:pPr eaLnBrk="1" hangingPunct="1">
                <a:defRPr/>
              </a:pPr>
              <a:t>3</a:t>
            </a:fld>
            <a:endParaRPr lang="en-US" sz="1200"/>
          </a:p>
        </p:txBody>
      </p:sp>
      <p:sp>
        <p:nvSpPr>
          <p:cNvPr id="40962" name="Rectangle 2"/>
          <p:cNvSpPr>
            <a:spLocks noGrp="1" noRot="1" noChangeAspect="1" noChangeArrowheads="1"/>
          </p:cNvSpPr>
          <p:nvPr>
            <p:ph type="sldImg"/>
          </p:nvPr>
        </p:nvSpPr>
        <p:spPr>
          <a:ln w="12700" cap="flat">
            <a:solidFill>
              <a:schemeClr val="tx1"/>
            </a:solidFill>
          </a:ln>
          <a:extLst>
            <a:ext uri="{909E8E84-426E-40dd-AFC4-6F175D3DCCD1}">
              <a14:hiddenFill xmlns:a14="http://schemas.microsoft.com/office/drawing/2010/main" xmlns="">
                <a:solidFill>
                  <a:srgbClr val="FFFFFF"/>
                </a:solidFill>
              </a14:hiddenFill>
            </a:ext>
          </a:extLst>
        </p:spPr>
      </p:sp>
      <p:sp>
        <p:nvSpPr>
          <p:cNvPr id="40963" name="Rectangle 3"/>
          <p:cNvSpPr>
            <a:spLocks noGrp="1" noChangeArrowheads="1"/>
          </p:cNvSpPr>
          <p:nvPr>
            <p:ph type="body" idx="1"/>
          </p:nvPr>
        </p:nvSpPr>
        <p:spPr>
          <a:xfrm>
            <a:off x="985838" y="4343400"/>
            <a:ext cx="50292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488" tIns="44450" rIns="90488" bIns="44450"/>
          <a:lstStyle/>
          <a:p>
            <a:pPr eaLnBrk="1" hangingPunct="1">
              <a:defRPr/>
            </a:pPr>
            <a:endParaRPr lang="en-US">
              <a:cs typeface="+mn-cs"/>
            </a:endParaRPr>
          </a:p>
        </p:txBody>
      </p:sp>
    </p:spTree>
    <p:extLst>
      <p:ext uri="{BB962C8B-B14F-4D97-AF65-F5344CB8AC3E}">
        <p14:creationId xmlns:p14="http://schemas.microsoft.com/office/powerpoint/2010/main" val="418602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fld id="{B110BE92-8EAC-F044-AC97-30DDA559AE7B}" type="slidenum">
              <a:rPr lang="en-US" sz="1200" smtClean="0"/>
              <a:pPr eaLnBrk="1" hangingPunct="1">
                <a:defRPr/>
              </a:pPr>
              <a:t>4</a:t>
            </a:fld>
            <a:endParaRPr lang="en-US" sz="1200"/>
          </a:p>
        </p:txBody>
      </p:sp>
      <p:sp>
        <p:nvSpPr>
          <p:cNvPr id="43010" name="Rectangle 2"/>
          <p:cNvSpPr>
            <a:spLocks noGrp="1" noRot="1" noChangeAspect="1" noChangeArrowheads="1"/>
          </p:cNvSpPr>
          <p:nvPr>
            <p:ph type="sldImg"/>
          </p:nvPr>
        </p:nvSpPr>
        <p:spPr>
          <a:ln w="12700" cap="flat">
            <a:solidFill>
              <a:schemeClr val="tx1"/>
            </a:solidFill>
          </a:ln>
          <a:extLst>
            <a:ext uri="{909E8E84-426E-40dd-AFC4-6F175D3DCCD1}">
              <a14:hiddenFill xmlns:a14="http://schemas.microsoft.com/office/drawing/2010/main" xmlns="">
                <a:solidFill>
                  <a:srgbClr val="FFFFFF"/>
                </a:solidFill>
              </a14:hiddenFill>
            </a:ext>
          </a:extLst>
        </p:spPr>
      </p:sp>
      <p:sp>
        <p:nvSpPr>
          <p:cNvPr id="43011" name="Rectangle 3"/>
          <p:cNvSpPr>
            <a:spLocks noGrp="1" noChangeArrowheads="1"/>
          </p:cNvSpPr>
          <p:nvPr>
            <p:ph type="body" idx="1"/>
          </p:nvPr>
        </p:nvSpPr>
        <p:spPr>
          <a:xfrm>
            <a:off x="985838" y="4343400"/>
            <a:ext cx="50292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488" tIns="44450" rIns="90488" bIns="44450"/>
          <a:lstStyle/>
          <a:p>
            <a:pPr eaLnBrk="1" hangingPunct="1">
              <a:defRPr/>
            </a:pPr>
            <a:endParaRPr lang="en-US">
              <a:cs typeface="+mn-cs"/>
            </a:endParaRPr>
          </a:p>
        </p:txBody>
      </p:sp>
    </p:spTree>
    <p:extLst>
      <p:ext uri="{BB962C8B-B14F-4D97-AF65-F5344CB8AC3E}">
        <p14:creationId xmlns:p14="http://schemas.microsoft.com/office/powerpoint/2010/main" val="197109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fld id="{AB4CEB13-73E9-8F45-B2D7-FC6A70FFF730}" type="slidenum">
              <a:rPr lang="en-US" sz="1200" smtClean="0"/>
              <a:pPr eaLnBrk="1" hangingPunct="1">
                <a:defRPr/>
              </a:pPr>
              <a:t>5</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7137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defRPr/>
            </a:pPr>
            <a:fld id="{43FFA1B5-F0FE-E94A-8C9A-D245FD15429F}" type="slidenum">
              <a:rPr lang="en-US" sz="1200" smtClean="0"/>
              <a:pPr eaLnBrk="1" hangingPunct="1">
                <a:defRPr/>
              </a:pPr>
              <a:t>6</a:t>
            </a:fld>
            <a:endParaRPr lang="en-US" sz="1200"/>
          </a:p>
        </p:txBody>
      </p:sp>
      <p:sp>
        <p:nvSpPr>
          <p:cNvPr id="45058" name="Rectangle 2"/>
          <p:cNvSpPr>
            <a:spLocks noGrp="1" noRot="1" noChangeAspect="1" noChangeArrowheads="1"/>
          </p:cNvSpPr>
          <p:nvPr>
            <p:ph type="sldImg"/>
          </p:nvPr>
        </p:nvSpPr>
        <p:spPr>
          <a:ln w="12700" cap="flat">
            <a:solidFill>
              <a:schemeClr val="tx1"/>
            </a:solidFill>
          </a:ln>
          <a:extLst>
            <a:ext uri="{909E8E84-426E-40dd-AFC4-6F175D3DCCD1}">
              <a14:hiddenFill xmlns:a14="http://schemas.microsoft.com/office/drawing/2010/main" xmlns="">
                <a:solidFill>
                  <a:srgbClr val="FFFFFF"/>
                </a:solidFill>
              </a14:hiddenFill>
            </a:ext>
          </a:extLst>
        </p:spPr>
      </p:sp>
      <p:sp>
        <p:nvSpPr>
          <p:cNvPr id="45059" name="Rectangle 3"/>
          <p:cNvSpPr>
            <a:spLocks noGrp="1" noChangeArrowheads="1"/>
          </p:cNvSpPr>
          <p:nvPr>
            <p:ph type="body" idx="1"/>
          </p:nvPr>
        </p:nvSpPr>
        <p:spPr>
          <a:xfrm>
            <a:off x="985838" y="4343400"/>
            <a:ext cx="50292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488" tIns="44450" rIns="90488" bIns="44450"/>
          <a:lstStyle/>
          <a:p>
            <a:pPr eaLnBrk="1" hangingPunct="1">
              <a:defRPr/>
            </a:pPr>
            <a:endParaRPr lang="en-US">
              <a:cs typeface="+mn-cs"/>
            </a:endParaRPr>
          </a:p>
        </p:txBody>
      </p:sp>
    </p:spTree>
    <p:extLst>
      <p:ext uri="{BB962C8B-B14F-4D97-AF65-F5344CB8AC3E}">
        <p14:creationId xmlns:p14="http://schemas.microsoft.com/office/powerpoint/2010/main" val="366844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460F7-28D0-7341-9079-8A4A42E87C26}" type="slidenum">
              <a:rPr lang="en-US" smtClean="0"/>
              <a:t>8</a:t>
            </a:fld>
            <a:endParaRPr lang="en-US"/>
          </a:p>
        </p:txBody>
      </p:sp>
    </p:spTree>
    <p:extLst>
      <p:ext uri="{BB962C8B-B14F-4D97-AF65-F5344CB8AC3E}">
        <p14:creationId xmlns:p14="http://schemas.microsoft.com/office/powerpoint/2010/main" val="27995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include the ASTM water purity tables</a:t>
            </a:r>
          </a:p>
          <a:p>
            <a:r>
              <a:rPr lang="en-US" dirty="0"/>
              <a:t>Do we need more explanation of how the coolant lubricates the seal – is it primarily the glycol or are there lubricating properties within the corrosion package?</a:t>
            </a:r>
          </a:p>
          <a:p>
            <a:r>
              <a:rPr lang="en-US" dirty="0"/>
              <a:t>What are the excess coolant chemicals?  Excessive concentration of glycol/AP (AP = additive package)</a:t>
            </a:r>
          </a:p>
          <a:p>
            <a:r>
              <a:rPr lang="en-US" dirty="0"/>
              <a:t>Where do the undissolved solids come from?</a:t>
            </a:r>
          </a:p>
          <a:p>
            <a:r>
              <a:rPr lang="en-US" dirty="0"/>
              <a:t>Make-up water with high mineral content = see above statement about ASTM water purity tables</a:t>
            </a:r>
          </a:p>
          <a:p>
            <a:r>
              <a:rPr lang="en-US" dirty="0"/>
              <a:t>What are corrosion products?</a:t>
            </a:r>
          </a:p>
          <a:p>
            <a:r>
              <a:rPr lang="en-US" dirty="0"/>
              <a:t>High silicate coolants = wrong coolant – automotive mixes?</a:t>
            </a:r>
          </a:p>
          <a:p>
            <a:r>
              <a:rPr lang="en-US" dirty="0"/>
              <a:t>Forcing the seal apart or scarring the seal?</a:t>
            </a:r>
          </a:p>
          <a:p>
            <a:endParaRPr lang="en-US" dirty="0"/>
          </a:p>
        </p:txBody>
      </p:sp>
      <p:sp>
        <p:nvSpPr>
          <p:cNvPr id="4" name="Slide Number Placeholder 3"/>
          <p:cNvSpPr>
            <a:spLocks noGrp="1"/>
          </p:cNvSpPr>
          <p:nvPr>
            <p:ph type="sldNum" sz="quarter" idx="5"/>
          </p:nvPr>
        </p:nvSpPr>
        <p:spPr/>
        <p:txBody>
          <a:bodyPr/>
          <a:lstStyle/>
          <a:p>
            <a:fld id="{FDF460F7-28D0-7341-9079-8A4A42E87C26}" type="slidenum">
              <a:rPr lang="en-US" smtClean="0"/>
              <a:t>14</a:t>
            </a:fld>
            <a:endParaRPr lang="en-US"/>
          </a:p>
        </p:txBody>
      </p:sp>
    </p:spTree>
    <p:extLst>
      <p:ext uri="{BB962C8B-B14F-4D97-AF65-F5344CB8AC3E}">
        <p14:creationId xmlns:p14="http://schemas.microsoft.com/office/powerpoint/2010/main" val="338711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460F7-28D0-7341-9079-8A4A42E87C26}" type="slidenum">
              <a:rPr lang="en-US" smtClean="0"/>
              <a:t>16</a:t>
            </a:fld>
            <a:endParaRPr lang="en-US"/>
          </a:p>
        </p:txBody>
      </p:sp>
    </p:spTree>
    <p:extLst>
      <p:ext uri="{BB962C8B-B14F-4D97-AF65-F5344CB8AC3E}">
        <p14:creationId xmlns:p14="http://schemas.microsoft.com/office/powerpoint/2010/main" val="2276937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38.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38.emf"/></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38.e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38.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38.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24.xml"/><Relationship Id="rId4" Type="http://schemas.openxmlformats.org/officeDocument/2006/relationships/image" Target="../media/image38.emf"/></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25.xml"/><Relationship Id="rId4" Type="http://schemas.openxmlformats.org/officeDocument/2006/relationships/image" Target="../media/image38.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7.xml"/><Relationship Id="rId1" Type="http://schemas.openxmlformats.org/officeDocument/2006/relationships/tags" Target="../tags/tag28.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7.xml"/><Relationship Id="rId1" Type="http://schemas.openxmlformats.org/officeDocument/2006/relationships/tags" Target="../tags/tag29.xml"/><Relationship Id="rId4" Type="http://schemas.openxmlformats.org/officeDocument/2006/relationships/image" Target="../media/image3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7.xml"/><Relationship Id="rId1" Type="http://schemas.openxmlformats.org/officeDocument/2006/relationships/tags" Target="../tags/tag30.xml"/><Relationship Id="rId4" Type="http://schemas.openxmlformats.org/officeDocument/2006/relationships/image" Target="../media/image38.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7.xml"/><Relationship Id="rId1" Type="http://schemas.openxmlformats.org/officeDocument/2006/relationships/tags" Target="../tags/tag31.xml"/><Relationship Id="rId4" Type="http://schemas.openxmlformats.org/officeDocument/2006/relationships/image" Target="../media/image1.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tags" Target="../tags/tag32.xml"/><Relationship Id="rId4" Type="http://schemas.openxmlformats.org/officeDocument/2006/relationships/image" Target="../media/image38.emf"/></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8.xml"/><Relationship Id="rId1" Type="http://schemas.openxmlformats.org/officeDocument/2006/relationships/tags" Target="../tags/tag35.xml"/><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8.xml"/><Relationship Id="rId1" Type="http://schemas.openxmlformats.org/officeDocument/2006/relationships/tags" Target="../tags/tag36.xml"/><Relationship Id="rId4" Type="http://schemas.openxmlformats.org/officeDocument/2006/relationships/image" Target="../media/image38.emf"/></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8.xml"/><Relationship Id="rId1" Type="http://schemas.openxmlformats.org/officeDocument/2006/relationships/tags" Target="../tags/tag37.xml"/><Relationship Id="rId4" Type="http://schemas.openxmlformats.org/officeDocument/2006/relationships/image" Target="../media/image38.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8.xml"/><Relationship Id="rId1" Type="http://schemas.openxmlformats.org/officeDocument/2006/relationships/tags" Target="../tags/tag38.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8.xml"/><Relationship Id="rId1" Type="http://schemas.openxmlformats.org/officeDocument/2006/relationships/tags" Target="../tags/tag39.xml"/><Relationship Id="rId4" Type="http://schemas.openxmlformats.org/officeDocument/2006/relationships/image" Target="../media/image38.emf"/></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9.xml"/><Relationship Id="rId4" Type="http://schemas.openxmlformats.org/officeDocument/2006/relationships/image" Target="../media/image5.em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9.xml"/><Relationship Id="rId4" Type="http://schemas.openxmlformats.org/officeDocument/2006/relationships/image" Target="../media/image5.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9.xml"/><Relationship Id="rId4" Type="http://schemas.openxmlformats.org/officeDocument/2006/relationships/image" Target="../media/image5.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9.xml"/><Relationship Id="rId1" Type="http://schemas.openxmlformats.org/officeDocument/2006/relationships/tags" Target="../tags/tag42.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9.xml"/><Relationship Id="rId1" Type="http://schemas.openxmlformats.org/officeDocument/2006/relationships/tags" Target="../tags/tag43.xml"/><Relationship Id="rId4" Type="http://schemas.openxmlformats.org/officeDocument/2006/relationships/image" Target="../media/image38.em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9.xml"/><Relationship Id="rId1" Type="http://schemas.openxmlformats.org/officeDocument/2006/relationships/tags" Target="../tags/tag44.xml"/><Relationship Id="rId4" Type="http://schemas.openxmlformats.org/officeDocument/2006/relationships/image" Target="../media/image3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9.xml"/><Relationship Id="rId1" Type="http://schemas.openxmlformats.org/officeDocument/2006/relationships/tags" Target="../tags/tag45.xml"/><Relationship Id="rId4" Type="http://schemas.openxmlformats.org/officeDocument/2006/relationships/image" Target="../media/image1.em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9.xml"/><Relationship Id="rId1" Type="http://schemas.openxmlformats.org/officeDocument/2006/relationships/tags" Target="../tags/tag46.xml"/><Relationship Id="rId4" Type="http://schemas.openxmlformats.org/officeDocument/2006/relationships/image" Target="../media/image38.em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10.xml"/><Relationship Id="rId4" Type="http://schemas.openxmlformats.org/officeDocument/2006/relationships/image" Target="../media/image5.emf"/></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10.xml"/><Relationship Id="rId4" Type="http://schemas.openxmlformats.org/officeDocument/2006/relationships/image" Target="../media/image5.em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10.xml"/><Relationship Id="rId4" Type="http://schemas.openxmlformats.org/officeDocument/2006/relationships/image" Target="../media/image5.emf"/></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0.xml"/><Relationship Id="rId1" Type="http://schemas.openxmlformats.org/officeDocument/2006/relationships/tags" Target="../tags/tag49.xml"/><Relationship Id="rId4" Type="http://schemas.openxmlformats.org/officeDocument/2006/relationships/image" Target="../media/image1.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0.xml"/><Relationship Id="rId1" Type="http://schemas.openxmlformats.org/officeDocument/2006/relationships/tags" Target="../tags/tag50.xml"/><Relationship Id="rId4" Type="http://schemas.openxmlformats.org/officeDocument/2006/relationships/image" Target="../media/image38.emf"/></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0.xml"/><Relationship Id="rId1" Type="http://schemas.openxmlformats.org/officeDocument/2006/relationships/tags" Target="../tags/tag51.xml"/><Relationship Id="rId4" Type="http://schemas.openxmlformats.org/officeDocument/2006/relationships/image" Target="../media/image38.emf"/></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0.xml"/><Relationship Id="rId1" Type="http://schemas.openxmlformats.org/officeDocument/2006/relationships/tags" Target="../tags/tag5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0.xml"/><Relationship Id="rId1" Type="http://schemas.openxmlformats.org/officeDocument/2006/relationships/tags" Target="../tags/tag53.xml"/><Relationship Id="rId4" Type="http://schemas.openxmlformats.org/officeDocument/2006/relationships/image" Target="../media/image38.emf"/></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11.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11.xml"/><Relationship Id="rId4" Type="http://schemas.openxmlformats.org/officeDocument/2006/relationships/image" Target="../media/image5.emf"/></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11.xml"/><Relationship Id="rId4" Type="http://schemas.openxmlformats.org/officeDocument/2006/relationships/image" Target="../media/image5.emf"/></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11.xml"/><Relationship Id="rId4" Type="http://schemas.openxmlformats.org/officeDocument/2006/relationships/image" Target="../media/image21.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1.xml"/><Relationship Id="rId1" Type="http://schemas.openxmlformats.org/officeDocument/2006/relationships/tags" Target="../tags/tag56.xml"/><Relationship Id="rId4" Type="http://schemas.openxmlformats.org/officeDocument/2006/relationships/image" Target="../media/image1.emf"/></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1.xml"/><Relationship Id="rId1" Type="http://schemas.openxmlformats.org/officeDocument/2006/relationships/tags" Target="../tags/tag57.xml"/><Relationship Id="rId4" Type="http://schemas.openxmlformats.org/officeDocument/2006/relationships/image" Target="../media/image38.emf"/></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1.xml"/><Relationship Id="rId1" Type="http://schemas.openxmlformats.org/officeDocument/2006/relationships/tags" Target="../tags/tag58.xml"/><Relationship Id="rId4" Type="http://schemas.openxmlformats.org/officeDocument/2006/relationships/image" Target="../media/image38.emf"/></Relationships>
</file>

<file path=ppt/slideLayouts/_rels/slideLayout24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1.xml"/><Relationship Id="rId1" Type="http://schemas.openxmlformats.org/officeDocument/2006/relationships/tags" Target="../tags/tag59.xml"/><Relationship Id="rId4" Type="http://schemas.openxmlformats.org/officeDocument/2006/relationships/image" Target="../media/image1.emf"/></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1.xml"/><Relationship Id="rId1" Type="http://schemas.openxmlformats.org/officeDocument/2006/relationships/tags" Target="../tags/tag60.xml"/><Relationship Id="rId4" Type="http://schemas.openxmlformats.org/officeDocument/2006/relationships/image" Target="../media/image38.emf"/></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2.xml"/><Relationship Id="rId4" Type="http://schemas.openxmlformats.org/officeDocument/2006/relationships/image" Target="../media/image6.emf"/></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12.xml"/><Relationship Id="rId4" Type="http://schemas.openxmlformats.org/officeDocument/2006/relationships/image" Target="../media/image5.emf"/></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2.xml"/><Relationship Id="rId1" Type="http://schemas.openxmlformats.org/officeDocument/2006/relationships/tags" Target="../tags/tag63.xml"/><Relationship Id="rId4" Type="http://schemas.openxmlformats.org/officeDocument/2006/relationships/image" Target="../media/image1.emf"/></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13.xml"/><Relationship Id="rId4" Type="http://schemas.openxmlformats.org/officeDocument/2006/relationships/image" Target="../media/image4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13.xml"/><Relationship Id="rId4" Type="http://schemas.openxmlformats.org/officeDocument/2006/relationships/image" Target="../media/image49.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13.xml"/><Relationship Id="rId4" Type="http://schemas.openxmlformats.org/officeDocument/2006/relationships/image" Target="../media/image49.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13.xml"/><Relationship Id="rId4" Type="http://schemas.openxmlformats.org/officeDocument/2006/relationships/image" Target="../media/image21.png"/></Relationships>
</file>

<file path=ppt/slideLayouts/_rels/slideLayout32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3.xml"/><Relationship Id="rId1" Type="http://schemas.openxmlformats.org/officeDocument/2006/relationships/tags" Target="../tags/tag66.xml"/><Relationship Id="rId4" Type="http://schemas.openxmlformats.org/officeDocument/2006/relationships/image" Target="../media/image1.emf"/></Relationships>
</file>

<file path=ppt/slideLayouts/_rels/slideLayout32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3.xml"/><Relationship Id="rId1" Type="http://schemas.openxmlformats.org/officeDocument/2006/relationships/tags" Target="../tags/tag67.xml"/><Relationship Id="rId4" Type="http://schemas.openxmlformats.org/officeDocument/2006/relationships/image" Target="../media/image1.emf"/></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4.xml"/><Relationship Id="rId4" Type="http://schemas.openxmlformats.org/officeDocument/2006/relationships/image" Target="../media/image22.emf"/></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4.xml"/><Relationship Id="rId4" Type="http://schemas.openxmlformats.org/officeDocument/2006/relationships/image" Target="../media/image6.emf"/></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14.xml"/><Relationship Id="rId4" Type="http://schemas.openxmlformats.org/officeDocument/2006/relationships/image" Target="../media/image5.emf"/></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5.xml"/><Relationship Id="rId4" Type="http://schemas.openxmlformats.org/officeDocument/2006/relationships/image" Target="../media/image22.emf"/></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15.xml"/><Relationship Id="rId4" Type="http://schemas.openxmlformats.org/officeDocument/2006/relationships/image" Target="../media/image5.emf"/></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16.xml"/><Relationship Id="rId4" Type="http://schemas.openxmlformats.org/officeDocument/2006/relationships/image" Target="../media/image5.emf"/></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16.xml"/><Relationship Id="rId4" Type="http://schemas.openxmlformats.org/officeDocument/2006/relationships/image" Target="../media/image5.emf"/></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16.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16.xml"/><Relationship Id="rId4" Type="http://schemas.openxmlformats.org/officeDocument/2006/relationships/image" Target="../media/image21.png"/></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8.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8.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8.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3.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jp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38.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38.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 name="Slide Number Placeholder 2">
            <a:extLst>
              <a:ext uri="{FF2B5EF4-FFF2-40B4-BE49-F238E27FC236}">
                <a16:creationId xmlns:a16="http://schemas.microsoft.com/office/drawing/2014/main" id="{18ED2655-F50E-FC41-8A26-B2F10508C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473001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8071AA24-EDDC-8043-A8E1-5060AEE69CE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7177754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07096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5111621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979141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183357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4822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269799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324744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6" name="Rectangle 15"/>
          <p:cNvSpPr/>
          <p:nvPr userDrawn="1"/>
        </p:nvSpPr>
        <p:spPr>
          <a:xfrm>
            <a:off x="0" y="-2273"/>
            <a:ext cx="16308942" cy="9161932"/>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6931" y="3413922"/>
            <a:ext cx="2031199" cy="1202300"/>
          </a:xfrm>
          <a:prstGeom prst="rect">
            <a:avLst/>
          </a:prstGeom>
        </p:spPr>
      </p:pic>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spTree>
    <p:extLst>
      <p:ext uri="{BB962C8B-B14F-4D97-AF65-F5344CB8AC3E}">
        <p14:creationId xmlns:p14="http://schemas.microsoft.com/office/powerpoint/2010/main" val="32834898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6931" y="3413922"/>
            <a:ext cx="2031199" cy="1202300"/>
          </a:xfrm>
          <a:prstGeom prst="rect">
            <a:avLst/>
          </a:prstGeom>
        </p:spPr>
      </p:pic>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3644894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6931" y="3413922"/>
            <a:ext cx="2031199" cy="1202300"/>
          </a:xfrm>
          <a:prstGeom prst="rect">
            <a:avLst/>
          </a:prstGeom>
        </p:spPr>
      </p:pic>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27405182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email">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71269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F9D6BE6-97D0-4A43-B27A-98BE33E1DF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999715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434601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262913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2904053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7653082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9155170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24671328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729014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6069552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5615408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41032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BF2ACD82-0795-7F4B-91CD-2981E946CA14}"/>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D0B7D9BE-9E32-F14D-9B19-1264FE0DBCE7}"/>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ED4333FE-C105-AE44-8F6F-AE11B33A85E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940304-74CA-F844-8312-ADF89F056B8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D39020C1-6608-F840-A0E7-C7DEE36458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8B5050FE-C709-3944-A82B-A061908881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9ACFC76B-F0D0-BE45-8FF5-62C5CD556479}"/>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F605431E-8058-C749-926F-4C5F7119343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1203579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014308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45779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22765884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147126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6767905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4280037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795126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777142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3459690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789434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ADD9C4A-429C-A142-86E2-1EA95D21CF1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960495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858538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88259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7754276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644138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52382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4764227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088169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2433720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2691206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9194877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370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430521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56793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EEC1CFFF-BCB1-FA4D-8F9F-A50A2A6F674D}"/>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82C35F17-CA26-6549-9253-D1D92B3721AD}"/>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6B0E996B-189F-B944-AE28-EC33B911277A}"/>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14CA48-D929-FB42-84C6-6B80F948799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40A1077-3E03-164E-A4E9-22F377D379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12CA0CBF-51B5-4945-898C-D06E515762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CBC7CA23-486C-264A-8F55-5C8230B8E5A3}"/>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524496C9-8CA0-F642-94BD-D6556E0360A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9977823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591064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195388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7242569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6505214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40771511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2301383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4528161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3804294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201982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13599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E218456C-40A2-E845-A4CD-97665FD37A8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1410053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6489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0924475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1681707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800127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6861235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4798041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7501859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9545260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5175714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7935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9256538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4482521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5165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7D27F3A7-7239-0847-AFEE-3FBBF0A2484B}"/>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2BCB14FD-7E32-9D4F-9C78-AD7CA3D5D04A}"/>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5F616937-92FB-A641-B653-78CFCFB32A61}"/>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E68765-4907-A549-9A21-4C716F398F7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388C861-C5D4-104F-9728-D0774A902F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75D6AA55-F7ED-B244-8DB5-321BDB8BD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62C4DA7-1B4E-E04A-A3D2-1A5F4A4D788F}"/>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702FBD5F-C5A9-7E48-A663-C4011AEB69B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8675804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8855901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6381264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5636109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9807244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9547767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939815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2580152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5642493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9093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113542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6867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015634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8286F68-CBBD-4B48-849F-EE5B7003514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5310205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481075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680723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0235043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90114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9081767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7320190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dirty="0"/>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3516415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dirty="0"/>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2045454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76027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1692436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dirty="0">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6115961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dirty="0">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dirty="0">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dirty="0">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dirty="0">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233817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78747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6FD83-ED6B-4F4F-9386-BA79403DFD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C43F7E5B-52F2-4A4D-8DBE-96122C4D0CE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2734073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109479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8436175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2485419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6167452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6504820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38058874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4888029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24702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0296352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02195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266565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03414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823B30D-DDC5-8848-AB6B-72AFA0D40C5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5957060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71336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0508243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15502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26084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2417168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3071535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9455230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66279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6198842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8510548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7542675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8437392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78330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FA9C20-5228-9E47-9C84-738F4A586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B7F9AAC-8C6C-7644-A97E-98F392D2A5B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160438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3A2108-B538-DE44-BE45-A70264FF0D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04305022-15DC-0249-AE05-45A5FB8DC4F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0156058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918258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9118960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5540266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8323556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22693205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4114612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23557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6542589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1968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3440713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5899259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416385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621016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F2A0AA2-7666-2949-9CBC-04051FE8BC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1401108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890408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150990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6217526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6097392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5238849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62729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6103917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6239631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270069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1669491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6299408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467778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DB8AF5-DFB0-B84F-8FED-E9DBA43F4DC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768E4A8-5BCB-9347-A274-85EF723FA9F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1044530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6678294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1163087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9831961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31750063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3251825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23526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3963351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72568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2685689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8739794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78071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5233318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82878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512568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0C84B30-5BA6-5F4A-98F1-42F76BF6FDB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936280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1453820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8156546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7220777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0297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7441992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570287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0711209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1303331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5909786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3880275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697632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FC9F3714-F683-E743-B676-522F40D16D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7154622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8927372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765878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18814831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258313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40546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9607740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10941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230410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215886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41409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6162307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980857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404767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26654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3FD822-7072-6544-A7E9-6F2BD0C778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4" name="Slide Number Placeholder 2">
            <a:extLst>
              <a:ext uri="{FF2B5EF4-FFF2-40B4-BE49-F238E27FC236}">
                <a16:creationId xmlns:a16="http://schemas.microsoft.com/office/drawing/2014/main" id="{C29844C4-F6F9-A24F-8385-287F4812846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6952796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4118156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0770661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0884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7867194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6954099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8678527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8462614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1675927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9339972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 name="Slide Number Placeholder 2">
            <a:extLst>
              <a:ext uri="{FF2B5EF4-FFF2-40B4-BE49-F238E27FC236}">
                <a16:creationId xmlns:a16="http://schemas.microsoft.com/office/drawing/2014/main" id="{18ED2655-F50E-FC41-8A26-B2F10508C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4305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FA9C20-5228-9E47-9C84-738F4A586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B7F9AAC-8C6C-7644-A97E-98F392D2A5B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874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DC225185-4A88-9B47-9242-1D3C3788AC0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7679348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23556D1-0721-7C4F-BEB4-61C6F7B4C2F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50952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3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23B24C-D570-2841-9A9A-B956A0B97D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8DAA44F9-42BE-684C-8EE1-70219479A7C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63569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4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4DBD6045-DA74-6F48-A7B4-35179BC319C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46093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5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207E70-6188-4E42-966A-757749949C5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B7A53A4A-20DB-0F41-A94E-D38CDE0EE7F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73551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D9B2FAA3-93B6-F94F-9C60-9F3F38DBB05A}"/>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86848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7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64D3A-511B-AB4B-B243-4234EC1872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58620081-D1A6-DC43-9B6E-DEEA7BEBA2D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61536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0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3CEECC3E-241C-9B45-A1DC-3542573409D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34794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1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8071AA24-EDDC-8043-A8E1-5060AEE69CE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89776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8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F9D6BE6-97D0-4A43-B27A-98BE33E1DF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84915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9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BF2ACD82-0795-7F4B-91CD-2981E946CA14}"/>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D0B7D9BE-9E32-F14D-9B19-1264FE0DBCE7}"/>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ED4333FE-C105-AE44-8F6F-AE11B33A85E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940304-74CA-F844-8312-ADF89F056B8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D39020C1-6608-F840-A0E7-C7DEE36458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8B5050FE-C709-3944-A82B-A061908881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9ACFC76B-F0D0-BE45-8FF5-62C5CD556479}"/>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F605431E-8058-C749-926F-4C5F7119343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3142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Transition Long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1BD3FB-C9C7-9E47-A77C-BDEE6EF87E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23984" y="0"/>
            <a:ext cx="16281574"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7402173B-2F5E-C74B-8DDE-C4B0D001A14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9411260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ADD9C4A-429C-A142-86E2-1EA95D21CF1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23312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EEC1CFFF-BCB1-FA4D-8F9F-A50A2A6F674D}"/>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82C35F17-CA26-6549-9253-D1D92B3721AD}"/>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6B0E996B-189F-B944-AE28-EC33B911277A}"/>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14CA48-D929-FB42-84C6-6B80F948799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40A1077-3E03-164E-A4E9-22F377D379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12CA0CBF-51B5-4945-898C-D06E515762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CBC7CA23-486C-264A-8F55-5C8230B8E5A3}"/>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524496C9-8CA0-F642-94BD-D6556E0360A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11364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E218456C-40A2-E845-A4CD-97665FD37A8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09329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7D27F3A7-7239-0847-AFEE-3FBBF0A2484B}"/>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2BCB14FD-7E32-9D4F-9C78-AD7CA3D5D04A}"/>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5F616937-92FB-A641-B653-78CFCFB32A61}"/>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E68765-4907-A549-9A21-4C716F398F7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388C861-C5D4-104F-9728-D0774A902F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75D6AA55-F7ED-B244-8DB5-321BDB8BD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62C4DA7-1B4E-E04A-A3D2-1A5F4A4D788F}"/>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702FBD5F-C5A9-7E48-A663-C4011AEB69B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23677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9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8286F68-CBBD-4B48-849F-EE5B7003514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45963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0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6FD83-ED6B-4F4F-9386-BA79403DFD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C43F7E5B-52F2-4A4D-8DBE-96122C4D0CE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14224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823B30D-DDC5-8848-AB6B-72AFA0D40C5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26656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3A2108-B538-DE44-BE45-A70264FF0D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04305022-15DC-0249-AE05-45A5FB8DC4F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57658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1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F2A0AA2-7666-2949-9CBC-04051FE8BC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89183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DB8AF5-DFB0-B84F-8FED-E9DBA43F4DC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768E4A8-5BCB-9347-A274-85EF723FA9F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7101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32561" y="0"/>
            <a:ext cx="16290149"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954025B5-59B1-4F44-AC98-F1D9AEF0FD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4677432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3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0C84B30-5BA6-5F4A-98F1-42F76BF6FDB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15929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FC9F3714-F683-E743-B676-522F40D16D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95920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5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3FD822-7072-6544-A7E9-6F2BD0C778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4" name="Slide Number Placeholder 2">
            <a:extLst>
              <a:ext uri="{FF2B5EF4-FFF2-40B4-BE49-F238E27FC236}">
                <a16:creationId xmlns:a16="http://schemas.microsoft.com/office/drawing/2014/main" id="{C29844C4-F6F9-A24F-8385-287F4812846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65910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DC225185-4A88-9B47-9242-1D3C3788AC0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06437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7_Title/Transition Long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1BD3FB-C9C7-9E47-A77C-BDEE6EF87E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23984" y="0"/>
            <a:ext cx="16281574"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7402173B-2F5E-C74B-8DDE-C4B0D001A14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97576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8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32561" y="0"/>
            <a:ext cx="16290149"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954025B5-59B1-4F44-AC98-F1D9AEF0FD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31775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5CBDF42C-12AA-064F-A0C9-54A5470DB52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86220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3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CC4F004D-EAE5-754A-8120-03C82FA16C80}"/>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575285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84D04AE4-C52D-E047-B362-0A6F177AE47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1741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5F283D40-F75B-8B47-ABEB-A5638D2249A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2257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5CBDF42C-12AA-064F-A0C9-54A5470DB52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0444737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8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D91CBB7A-FB9C-624D-8687-F93C3E93D7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67365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9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7" y="-2"/>
            <a:ext cx="16237711"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E601D4EC-DC25-B14C-88BA-6391204AF30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79699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2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6A5A1A-BE29-9849-8478-B8C95560B0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93CFD6C1-6B9D-FC47-A48F-BA6EB61B2CD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22798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909AF500-D287-9D4E-89B4-5D836ED4F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25298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3879CE-4B76-8041-B187-ACB5972B5EF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64A044FC-31AC-DD44-BF21-0F53098F59E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91325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0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5716076-DCC2-BB41-BAC0-FDC416102BD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39988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EC4B1B-6887-AA40-AE0F-C5F5549605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F7808D90-9049-0943-B56F-DEE1EEBBE7F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59794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2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04E3683F-6FC2-9A47-A919-9CA24809482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9516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7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4ACECFD7-328B-FB42-8200-0B5E531C45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65627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0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8" y="-2"/>
            <a:ext cx="1626041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8F4BBD1-2CC6-0A44-B220-569C01175BB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106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23556D1-0721-7C4F-BEB4-61C6F7B4C2F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553998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CC4F004D-EAE5-754A-8120-03C82FA16C80}"/>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073322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1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7142E746-059D-B24F-B2D7-190A24B081A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24245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hasCustomPrompt="1"/>
          </p:nvPr>
        </p:nvSpPr>
        <p:spPr>
          <a:xfrm>
            <a:off x="685578" y="8158162"/>
            <a:ext cx="14886432" cy="523876"/>
          </a:xfrm>
          <a:prstGeom prst="rect">
            <a:avLst/>
          </a:prstGeom>
          <a:solidFill>
            <a:schemeClr val="accent1"/>
          </a:solidFill>
        </p:spPr>
        <p:txBody>
          <a:bodyPr wrap="none" bIns="45597"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3" name="Content Placeholder 12">
            <a:extLst>
              <a:ext uri="{FF2B5EF4-FFF2-40B4-BE49-F238E27FC236}">
                <a16:creationId xmlns:a16="http://schemas.microsoft.com/office/drawing/2014/main" id="{98142D92-C24B-254A-915A-8998AF717C9F}"/>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339812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Content Placeholder 12">
            <a:extLst>
              <a:ext uri="{FF2B5EF4-FFF2-40B4-BE49-F238E27FC236}">
                <a16:creationId xmlns:a16="http://schemas.microsoft.com/office/drawing/2014/main" id="{7457E862-2AF0-BA4D-8FEF-D96DB33E36CB}"/>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8755023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474BB1C3-3909-6A43-8C6B-5AF049B141E6}"/>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4AC088CF-0420-CC49-839A-7F061D5D2611}"/>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502636277"/>
      </p:ext>
    </p:extLst>
  </p:cSld>
  <p:clrMapOvr>
    <a:masterClrMapping/>
  </p:clrMapOvr>
  <p:extLst>
    <p:ext uri="{DCECCB84-F9BA-43D5-87BE-67443E8EF086}">
      <p15:sldGuideLst xmlns:p15="http://schemas.microsoft.com/office/powerpoint/2012/main">
        <p15:guide id="1" pos="4833" userDrawn="1">
          <p15:clr>
            <a:srgbClr val="FBAE40"/>
          </p15:clr>
        </p15:guide>
        <p15:guide id="2" pos="5385" userDrawn="1">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a:cxnSpLocks/>
          </p:cNvCxnSpPr>
          <p:nvPr userDrawn="1"/>
        </p:nvCxnSpPr>
        <p:spPr>
          <a:xfrm flipH="1">
            <a:off x="8355718"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F302F125-2A9A-5247-931B-3C417242EB93}"/>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Content Placeholder 12">
            <a:extLst>
              <a:ext uri="{FF2B5EF4-FFF2-40B4-BE49-F238E27FC236}">
                <a16:creationId xmlns:a16="http://schemas.microsoft.com/office/drawing/2014/main" id="{3939D8AF-9D5E-0342-888E-D280AB1A4366}"/>
              </a:ext>
            </a:extLst>
          </p:cNvPr>
          <p:cNvSpPr>
            <a:spLocks noGrp="1"/>
          </p:cNvSpPr>
          <p:nvPr>
            <p:ph sz="quarter" idx="14" hasCustomPrompt="1"/>
          </p:nvPr>
        </p:nvSpPr>
        <p:spPr>
          <a:xfrm>
            <a:off x="661988" y="1981206"/>
            <a:ext cx="722652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1" name="Content Placeholder 12">
            <a:extLst>
              <a:ext uri="{FF2B5EF4-FFF2-40B4-BE49-F238E27FC236}">
                <a16:creationId xmlns:a16="http://schemas.microsoft.com/office/drawing/2014/main" id="{90D21922-D9B0-914D-810A-3318F41AE6D7}"/>
              </a:ext>
            </a:extLst>
          </p:cNvPr>
          <p:cNvSpPr>
            <a:spLocks noGrp="1"/>
          </p:cNvSpPr>
          <p:nvPr>
            <p:ph sz="quarter" idx="15" hasCustomPrompt="1"/>
          </p:nvPr>
        </p:nvSpPr>
        <p:spPr>
          <a:xfrm>
            <a:off x="8369074" y="1981202"/>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578BC9A6-A396-684B-9D71-37CF28BF3EAD}"/>
              </a:ext>
            </a:extLst>
          </p:cNvPr>
          <p:cNvSpPr>
            <a:spLocks noGrp="1"/>
          </p:cNvSpPr>
          <p:nvPr>
            <p:ph sz="quarter" idx="16" hasCustomPrompt="1"/>
          </p:nvPr>
        </p:nvSpPr>
        <p:spPr>
          <a:xfrm>
            <a:off x="8369074" y="5153609"/>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151060927"/>
      </p:ext>
    </p:extLst>
  </p:cSld>
  <p:clrMapOvr>
    <a:masterClrMapping/>
  </p:clrMapOvr>
  <p:extLst>
    <p:ext uri="{DCECCB84-F9BA-43D5-87BE-67443E8EF086}">
      <p15:sldGuideLst xmlns:p15="http://schemas.microsoft.com/office/powerpoint/2012/main">
        <p15:guide id="1" pos="4977" userDrawn="1">
          <p15:clr>
            <a:srgbClr val="FBAE40"/>
          </p15:clr>
        </p15:guide>
        <p15:guide id="2" pos="5265" userDrawn="1">
          <p15:clr>
            <a:srgbClr val="FBAE40"/>
          </p15:clr>
        </p15:guide>
        <p15:guide id="3" orient="horz" pos="2712" userDrawn="1">
          <p15:clr>
            <a:srgbClr val="FBAE40"/>
          </p15:clr>
        </p15:guide>
        <p15:guide id="4" orient="horz" pos="3237" userDrawn="1">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0" name="Straight Connector 19">
            <a:extLst>
              <a:ext uri="{FF2B5EF4-FFF2-40B4-BE49-F238E27FC236}">
                <a16:creationId xmlns:a16="http://schemas.microsoft.com/office/drawing/2014/main" id="{742B5652-2125-B54E-A5B1-3D274693C71F}"/>
              </a:ext>
            </a:extLst>
          </p:cNvPr>
          <p:cNvCxnSpPr>
            <a:cxnSpLocks/>
          </p:cNvCxnSpPr>
          <p:nvPr userDrawn="1"/>
        </p:nvCxnSpPr>
        <p:spPr>
          <a:xfrm flipH="1">
            <a:off x="685582"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579DBCF9-82A9-D84B-B9D9-3C4BC65706AE}"/>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9" name="Content Placeholder 12">
            <a:extLst>
              <a:ext uri="{FF2B5EF4-FFF2-40B4-BE49-F238E27FC236}">
                <a16:creationId xmlns:a16="http://schemas.microsoft.com/office/drawing/2014/main" id="{EF27F2D3-E5BE-E34E-872D-E1DC01EBA73D}"/>
              </a:ext>
            </a:extLst>
          </p:cNvPr>
          <p:cNvSpPr>
            <a:spLocks noGrp="1"/>
          </p:cNvSpPr>
          <p:nvPr>
            <p:ph sz="quarter" idx="14" hasCustomPrompt="1"/>
          </p:nvPr>
        </p:nvSpPr>
        <p:spPr>
          <a:xfrm>
            <a:off x="661992" y="1981202"/>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4CC9A61B-8020-6744-9A53-EEC84E75C280}"/>
              </a:ext>
            </a:extLst>
          </p:cNvPr>
          <p:cNvSpPr>
            <a:spLocks noGrp="1"/>
          </p:cNvSpPr>
          <p:nvPr>
            <p:ph sz="quarter" idx="15" hasCustomPrompt="1"/>
          </p:nvPr>
        </p:nvSpPr>
        <p:spPr>
          <a:xfrm>
            <a:off x="8387737" y="1981206"/>
            <a:ext cx="721461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A8EE1E57-03A8-B24E-ACB3-8FE06EF64286}"/>
              </a:ext>
            </a:extLst>
          </p:cNvPr>
          <p:cNvSpPr>
            <a:spLocks noGrp="1"/>
          </p:cNvSpPr>
          <p:nvPr>
            <p:ph sz="quarter" idx="16" hasCustomPrompt="1"/>
          </p:nvPr>
        </p:nvSpPr>
        <p:spPr>
          <a:xfrm>
            <a:off x="661992" y="5153610"/>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278701202"/>
      </p:ext>
    </p:extLst>
  </p:cSld>
  <p:clrMapOvr>
    <a:masterClrMapping/>
  </p:clrMapOvr>
  <p:extLst>
    <p:ext uri="{DCECCB84-F9BA-43D5-87BE-67443E8EF086}">
      <p15:sldGuideLst xmlns:p15="http://schemas.microsoft.com/office/powerpoint/2012/main">
        <p15:guide id="1" pos="5265" userDrawn="1">
          <p15:clr>
            <a:srgbClr val="FBAE40"/>
          </p15:clr>
        </p15:guide>
        <p15:guide id="2" pos="4977" userDrawn="1">
          <p15:clr>
            <a:srgbClr val="FBAE40"/>
          </p15:clr>
        </p15:guide>
        <p15:guide id="3" pos="5120" userDrawn="1">
          <p15:clr>
            <a:srgbClr val="FBAE40"/>
          </p15:clr>
        </p15:guide>
        <p15:guide id="4" orient="horz" pos="2712" userDrawn="1">
          <p15:clr>
            <a:srgbClr val="FBAE40"/>
          </p15:clr>
        </p15:guide>
        <p15:guide id="5" orient="horz" pos="3246" userDrawn="1">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5954741"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EBE6CEB8-FC69-EF4F-AB7F-17603EF12227}"/>
              </a:ext>
            </a:extLst>
          </p:cNvPr>
          <p:cNvSpPr>
            <a:spLocks noGrp="1"/>
          </p:cNvSpPr>
          <p:nvPr>
            <p:ph sz="quarter" idx="15" hasCustomPrompt="1"/>
          </p:nvPr>
        </p:nvSpPr>
        <p:spPr>
          <a:xfrm>
            <a:off x="661989"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297660161"/>
      </p:ext>
    </p:extLst>
  </p:cSld>
  <p:clrMapOvr>
    <a:masterClrMapping/>
  </p:clrMapOvr>
  <p:extLst>
    <p:ext uri="{DCECCB84-F9BA-43D5-87BE-67443E8EF086}">
      <p15:sldGuideLst xmlns:p15="http://schemas.microsoft.com/office/powerpoint/2012/main">
        <p15:guide id="1" pos="3465" userDrawn="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685605"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854D7455-E9E4-504B-A7D5-0A614B15F481}"/>
              </a:ext>
            </a:extLst>
          </p:cNvPr>
          <p:cNvSpPr>
            <a:spLocks noGrp="1"/>
          </p:cNvSpPr>
          <p:nvPr>
            <p:ph sz="quarter" idx="15" hasCustomPrompt="1"/>
          </p:nvPr>
        </p:nvSpPr>
        <p:spPr>
          <a:xfrm>
            <a:off x="10758488"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582562254"/>
      </p:ext>
    </p:extLst>
  </p:cSld>
  <p:clrMapOvr>
    <a:masterClrMapping/>
  </p:clrMapOvr>
  <p:extLst>
    <p:ext uri="{DCECCB84-F9BA-43D5-87BE-67443E8EF086}">
      <p15:sldGuideLst xmlns:p15="http://schemas.microsoft.com/office/powerpoint/2012/main">
        <p15:guide id="1" pos="6777" userDrawn="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5" name="Text Placeholder 7">
            <a:extLst>
              <a:ext uri="{FF2B5EF4-FFF2-40B4-BE49-F238E27FC236}">
                <a16:creationId xmlns:a16="http://schemas.microsoft.com/office/drawing/2014/main" id="{DD13BD2C-150F-E24B-B487-3A2637B0979C}"/>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B97A37A4-8CEC-2C47-BF36-42D50BF4D7A8}"/>
              </a:ext>
            </a:extLst>
          </p:cNvPr>
          <p:cNvSpPr>
            <a:spLocks noGrp="1"/>
          </p:cNvSpPr>
          <p:nvPr>
            <p:ph sz="quarter" idx="14" hasCustomPrompt="1"/>
          </p:nvPr>
        </p:nvSpPr>
        <p:spPr>
          <a:xfrm>
            <a:off x="661988" y="1981206"/>
            <a:ext cx="96774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2CF9FBCD-A3C0-0A4E-9542-431BFA79BA84}"/>
              </a:ext>
            </a:extLst>
          </p:cNvPr>
          <p:cNvSpPr>
            <a:spLocks noGrp="1"/>
          </p:cNvSpPr>
          <p:nvPr>
            <p:ph sz="quarter" idx="15" hasCustomPrompt="1"/>
          </p:nvPr>
        </p:nvSpPr>
        <p:spPr>
          <a:xfrm>
            <a:off x="10769600" y="1981206"/>
            <a:ext cx="4813592"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704633124"/>
      </p:ext>
    </p:extLst>
  </p:cSld>
  <p:clrMapOvr>
    <a:masterClrMapping/>
  </p:clrMapOvr>
  <p:extLst>
    <p:ext uri="{DCECCB84-F9BA-43D5-87BE-67443E8EF086}">
      <p15:sldGuideLst xmlns:p15="http://schemas.microsoft.com/office/powerpoint/2012/main">
        <p15:guide id="1" pos="6513" userDrawn="1">
          <p15:clr>
            <a:srgbClr val="FBAE40"/>
          </p15:clr>
        </p15:guide>
        <p15:guide id="2" pos="6784" userDrawn="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8" name="Text Placeholder 7">
            <a:extLst>
              <a:ext uri="{FF2B5EF4-FFF2-40B4-BE49-F238E27FC236}">
                <a16:creationId xmlns:a16="http://schemas.microsoft.com/office/drawing/2014/main" id="{D601256C-7461-8B44-8282-A5C33C91DFA1}"/>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1" name="Content Placeholder 12">
            <a:extLst>
              <a:ext uri="{FF2B5EF4-FFF2-40B4-BE49-F238E27FC236}">
                <a16:creationId xmlns:a16="http://schemas.microsoft.com/office/drawing/2014/main" id="{AA61DBEE-6587-7041-B3A5-BB5BA9A12D2A}"/>
              </a:ext>
            </a:extLst>
          </p:cNvPr>
          <p:cNvSpPr>
            <a:spLocks noGrp="1"/>
          </p:cNvSpPr>
          <p:nvPr>
            <p:ph sz="quarter" idx="35" hasCustomPrompt="1"/>
          </p:nvPr>
        </p:nvSpPr>
        <p:spPr>
          <a:xfrm>
            <a:off x="661988" y="5833641"/>
            <a:ext cx="14935710" cy="1633959"/>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D05DB3B6-FA34-2343-8C93-1D8A5689B96B}"/>
              </a:ext>
            </a:extLst>
          </p:cNvPr>
          <p:cNvSpPr>
            <a:spLocks noGrp="1"/>
          </p:cNvSpPr>
          <p:nvPr>
            <p:ph sz="quarter" idx="36" hasCustomPrompt="1"/>
          </p:nvPr>
        </p:nvSpPr>
        <p:spPr>
          <a:xfrm>
            <a:off x="66198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CE1CBFFE-482E-3647-85C8-BFF1FC4691A5}"/>
              </a:ext>
            </a:extLst>
          </p:cNvPr>
          <p:cNvSpPr>
            <a:spLocks noGrp="1"/>
          </p:cNvSpPr>
          <p:nvPr>
            <p:ph sz="quarter" idx="37" hasCustomPrompt="1"/>
          </p:nvPr>
        </p:nvSpPr>
        <p:spPr>
          <a:xfrm>
            <a:off x="4400453"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0D26A98A-C840-7A42-BBC2-15ED8A200DBC}"/>
              </a:ext>
            </a:extLst>
          </p:cNvPr>
          <p:cNvSpPr>
            <a:spLocks noGrp="1"/>
          </p:cNvSpPr>
          <p:nvPr>
            <p:ph sz="quarter" idx="38" hasCustomPrompt="1"/>
          </p:nvPr>
        </p:nvSpPr>
        <p:spPr>
          <a:xfrm>
            <a:off x="813891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5" name="Content Placeholder 12">
            <a:extLst>
              <a:ext uri="{FF2B5EF4-FFF2-40B4-BE49-F238E27FC236}">
                <a16:creationId xmlns:a16="http://schemas.microsoft.com/office/drawing/2014/main" id="{8EAF1CE7-8E94-ED42-B277-C726E17B7ABB}"/>
              </a:ext>
            </a:extLst>
          </p:cNvPr>
          <p:cNvSpPr>
            <a:spLocks noGrp="1"/>
          </p:cNvSpPr>
          <p:nvPr>
            <p:ph sz="quarter" idx="39" hasCustomPrompt="1"/>
          </p:nvPr>
        </p:nvSpPr>
        <p:spPr>
          <a:xfrm>
            <a:off x="11877384"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578538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84D04AE4-C52D-E047-B362-0A6F177AE47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7274392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18" name="Slide Number Placeholder 5">
            <a:extLst>
              <a:ext uri="{FF2B5EF4-FFF2-40B4-BE49-F238E27FC236}">
                <a16:creationId xmlns:a16="http://schemas.microsoft.com/office/drawing/2014/main" id="{E82F1607-1900-F740-A734-4CF93A3A2A64}"/>
              </a:ext>
            </a:extLst>
          </p:cNvPr>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45" name="Straight Connector 44">
            <a:extLst>
              <a:ext uri="{FF2B5EF4-FFF2-40B4-BE49-F238E27FC236}">
                <a16:creationId xmlns:a16="http://schemas.microsoft.com/office/drawing/2014/main" id="{0671991A-733D-F44D-A207-90A1DF10F1FF}"/>
              </a:ext>
            </a:extLst>
          </p:cNvPr>
          <p:cNvCxnSpPr>
            <a:cxnSpLocks/>
          </p:cNvCxnSpPr>
          <p:nvPr userDrawn="1"/>
        </p:nvCxnSpPr>
        <p:spPr>
          <a:xfrm flipV="1">
            <a:off x="8115653" y="1981228"/>
            <a:ext cx="0" cy="5498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Placeholder 7">
            <a:extLst>
              <a:ext uri="{FF2B5EF4-FFF2-40B4-BE49-F238E27FC236}">
                <a16:creationId xmlns:a16="http://schemas.microsoft.com/office/drawing/2014/main" id="{2EE5FF9A-00D4-D84F-87A5-0057464B7EA7}"/>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cxnSp>
        <p:nvCxnSpPr>
          <p:cNvPr id="21" name="Straight Connector 20">
            <a:extLst>
              <a:ext uri="{FF2B5EF4-FFF2-40B4-BE49-F238E27FC236}">
                <a16:creationId xmlns:a16="http://schemas.microsoft.com/office/drawing/2014/main" id="{C40CE9F4-3B74-B542-8025-2210DADF4EE8}"/>
              </a:ext>
            </a:extLst>
          </p:cNvPr>
          <p:cNvCxnSpPr>
            <a:cxnSpLocks/>
          </p:cNvCxnSpPr>
          <p:nvPr userDrawn="1"/>
        </p:nvCxnSpPr>
        <p:spPr>
          <a:xfrm flipH="1">
            <a:off x="685578" y="4708123"/>
            <a:ext cx="14886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12">
            <a:extLst>
              <a:ext uri="{FF2B5EF4-FFF2-40B4-BE49-F238E27FC236}">
                <a16:creationId xmlns:a16="http://schemas.microsoft.com/office/drawing/2014/main" id="{7F53C1FF-CCB9-5649-B219-93C3E41298BC}"/>
              </a:ext>
            </a:extLst>
          </p:cNvPr>
          <p:cNvSpPr>
            <a:spLocks noGrp="1"/>
          </p:cNvSpPr>
          <p:nvPr>
            <p:ph sz="quarter" idx="14" hasCustomPrompt="1"/>
          </p:nvPr>
        </p:nvSpPr>
        <p:spPr>
          <a:xfrm>
            <a:off x="662016"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9" name="Content Placeholder 12">
            <a:extLst>
              <a:ext uri="{FF2B5EF4-FFF2-40B4-BE49-F238E27FC236}">
                <a16:creationId xmlns:a16="http://schemas.microsoft.com/office/drawing/2014/main" id="{E7C5D083-FC47-434F-8A1F-BBD875FBC3DD}"/>
              </a:ext>
            </a:extLst>
          </p:cNvPr>
          <p:cNvSpPr>
            <a:spLocks noGrp="1"/>
          </p:cNvSpPr>
          <p:nvPr>
            <p:ph sz="quarter" idx="15" hasCustomPrompt="1"/>
          </p:nvPr>
        </p:nvSpPr>
        <p:spPr>
          <a:xfrm>
            <a:off x="4412923"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0" name="Content Placeholder 12">
            <a:extLst>
              <a:ext uri="{FF2B5EF4-FFF2-40B4-BE49-F238E27FC236}">
                <a16:creationId xmlns:a16="http://schemas.microsoft.com/office/drawing/2014/main" id="{B7FAE428-55AF-3847-870C-14D8D52CB7DC}"/>
              </a:ext>
            </a:extLst>
          </p:cNvPr>
          <p:cNvSpPr>
            <a:spLocks noGrp="1"/>
          </p:cNvSpPr>
          <p:nvPr>
            <p:ph sz="quarter" idx="16" hasCustomPrompt="1"/>
          </p:nvPr>
        </p:nvSpPr>
        <p:spPr>
          <a:xfrm>
            <a:off x="662016"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1" name="Content Placeholder 12">
            <a:extLst>
              <a:ext uri="{FF2B5EF4-FFF2-40B4-BE49-F238E27FC236}">
                <a16:creationId xmlns:a16="http://schemas.microsoft.com/office/drawing/2014/main" id="{519065A7-8406-7C42-91F5-12420349A7D7}"/>
              </a:ext>
            </a:extLst>
          </p:cNvPr>
          <p:cNvSpPr>
            <a:spLocks noGrp="1"/>
          </p:cNvSpPr>
          <p:nvPr>
            <p:ph sz="quarter" idx="17" hasCustomPrompt="1"/>
          </p:nvPr>
        </p:nvSpPr>
        <p:spPr>
          <a:xfrm>
            <a:off x="4412923"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2" name="Content Placeholder 12">
            <a:extLst>
              <a:ext uri="{FF2B5EF4-FFF2-40B4-BE49-F238E27FC236}">
                <a16:creationId xmlns:a16="http://schemas.microsoft.com/office/drawing/2014/main" id="{BBE432FC-CFDE-6949-9160-5BDE55521279}"/>
              </a:ext>
            </a:extLst>
          </p:cNvPr>
          <p:cNvSpPr>
            <a:spLocks noGrp="1"/>
          </p:cNvSpPr>
          <p:nvPr>
            <p:ph sz="quarter" idx="18" hasCustomPrompt="1"/>
          </p:nvPr>
        </p:nvSpPr>
        <p:spPr>
          <a:xfrm>
            <a:off x="8518390"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3" name="Content Placeholder 12">
            <a:extLst>
              <a:ext uri="{FF2B5EF4-FFF2-40B4-BE49-F238E27FC236}">
                <a16:creationId xmlns:a16="http://schemas.microsoft.com/office/drawing/2014/main" id="{0B8717A0-9A2C-4A4A-A968-91E9AD40E4C8}"/>
              </a:ext>
            </a:extLst>
          </p:cNvPr>
          <p:cNvSpPr>
            <a:spLocks noGrp="1"/>
          </p:cNvSpPr>
          <p:nvPr>
            <p:ph sz="quarter" idx="19" hasCustomPrompt="1"/>
          </p:nvPr>
        </p:nvSpPr>
        <p:spPr>
          <a:xfrm>
            <a:off x="12269297"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4" name="Content Placeholder 12">
            <a:extLst>
              <a:ext uri="{FF2B5EF4-FFF2-40B4-BE49-F238E27FC236}">
                <a16:creationId xmlns:a16="http://schemas.microsoft.com/office/drawing/2014/main" id="{AC06406E-DC23-8647-BCF0-EA6664B38C2E}"/>
              </a:ext>
            </a:extLst>
          </p:cNvPr>
          <p:cNvSpPr>
            <a:spLocks noGrp="1"/>
          </p:cNvSpPr>
          <p:nvPr>
            <p:ph sz="quarter" idx="20" hasCustomPrompt="1"/>
          </p:nvPr>
        </p:nvSpPr>
        <p:spPr>
          <a:xfrm>
            <a:off x="8518390"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5" name="Content Placeholder 12">
            <a:extLst>
              <a:ext uri="{FF2B5EF4-FFF2-40B4-BE49-F238E27FC236}">
                <a16:creationId xmlns:a16="http://schemas.microsoft.com/office/drawing/2014/main" id="{EC46C5A3-BE38-F140-A96D-6544662489E4}"/>
              </a:ext>
            </a:extLst>
          </p:cNvPr>
          <p:cNvSpPr>
            <a:spLocks noGrp="1"/>
          </p:cNvSpPr>
          <p:nvPr>
            <p:ph sz="quarter" idx="21" hasCustomPrompt="1"/>
          </p:nvPr>
        </p:nvSpPr>
        <p:spPr>
          <a:xfrm>
            <a:off x="12269297"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740821220"/>
      </p:ext>
    </p:extLst>
  </p:cSld>
  <p:clrMapOvr>
    <a:masterClrMapping/>
  </p:clrMapOvr>
  <p:extLst>
    <p:ext uri="{DCECCB84-F9BA-43D5-87BE-67443E8EF086}">
      <p15:sldGuideLst xmlns:p15="http://schemas.microsoft.com/office/powerpoint/2012/main">
        <p15:guide id="1" pos="2529" userDrawn="1">
          <p15:clr>
            <a:srgbClr val="FBAE40"/>
          </p15:clr>
        </p15:guide>
        <p15:guide id="2" pos="2770" userDrawn="1">
          <p15:clr>
            <a:srgbClr val="FBAE40"/>
          </p15:clr>
        </p15:guide>
        <p15:guide id="3" pos="4873" userDrawn="1">
          <p15:clr>
            <a:srgbClr val="FBAE40"/>
          </p15:clr>
        </p15:guide>
        <p15:guide id="4" pos="5358" userDrawn="1">
          <p15:clr>
            <a:srgbClr val="FBAE40"/>
          </p15:clr>
        </p15:guide>
        <p15:guide id="5" pos="7713" userDrawn="1">
          <p15:clr>
            <a:srgbClr val="FBAE40"/>
          </p15:clr>
        </p15:guide>
        <p15:guide id="6" pos="7461" userDrawn="1">
          <p15:clr>
            <a:srgbClr val="FBAE40"/>
          </p15:clr>
        </p15:guide>
        <p15:guide id="7" orient="horz" pos="3216" userDrawn="1">
          <p15:clr>
            <a:srgbClr val="FBAE40"/>
          </p15:clr>
        </p15:guide>
        <p15:guide id="8" orient="horz" pos="2715" userDrawn="1">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63B74D6-D4F0-BA4F-AF4B-51537BFB6592}"/>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5" name="Content Placeholder 12">
            <a:extLst>
              <a:ext uri="{FF2B5EF4-FFF2-40B4-BE49-F238E27FC236}">
                <a16:creationId xmlns:a16="http://schemas.microsoft.com/office/drawing/2014/main" id="{F4A5233C-05AE-794B-93BB-5E59603D7507}"/>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8" name="Content Placeholder 12">
            <a:extLst>
              <a:ext uri="{FF2B5EF4-FFF2-40B4-BE49-F238E27FC236}">
                <a16:creationId xmlns:a16="http://schemas.microsoft.com/office/drawing/2014/main" id="{3600492F-28F0-4249-8DD7-82599E02AA57}"/>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8632984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47549"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773527"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0E22F3FF-9B26-5648-B3F8-A7A348FFA6AA}"/>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6" name="Content Placeholder 12">
            <a:extLst>
              <a:ext uri="{FF2B5EF4-FFF2-40B4-BE49-F238E27FC236}">
                <a16:creationId xmlns:a16="http://schemas.microsoft.com/office/drawing/2014/main" id="{AB452826-3075-5B47-B26C-746994821FA0}"/>
              </a:ext>
            </a:extLst>
          </p:cNvPr>
          <p:cNvSpPr>
            <a:spLocks noGrp="1"/>
          </p:cNvSpPr>
          <p:nvPr>
            <p:ph sz="quarter" idx="14" hasCustomPrompt="1"/>
          </p:nvPr>
        </p:nvSpPr>
        <p:spPr>
          <a:xfrm>
            <a:off x="66198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F93A1FA3-A93C-1F42-B176-235DA480E148}"/>
              </a:ext>
            </a:extLst>
          </p:cNvPr>
          <p:cNvSpPr>
            <a:spLocks noGrp="1"/>
          </p:cNvSpPr>
          <p:nvPr>
            <p:ph sz="quarter" idx="15" hasCustomPrompt="1"/>
          </p:nvPr>
        </p:nvSpPr>
        <p:spPr>
          <a:xfrm>
            <a:off x="599909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849469D5-8062-2242-B9E8-D9B1925F258F}"/>
              </a:ext>
            </a:extLst>
          </p:cNvPr>
          <p:cNvSpPr>
            <a:spLocks noGrp="1"/>
          </p:cNvSpPr>
          <p:nvPr>
            <p:ph sz="quarter" idx="16" hasCustomPrompt="1"/>
          </p:nvPr>
        </p:nvSpPr>
        <p:spPr>
          <a:xfrm>
            <a:off x="11354869"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935628797"/>
      </p:ext>
    </p:extLst>
  </p:cSld>
  <p:clrMapOvr>
    <a:masterClrMapping/>
  </p:clrMapOvr>
  <p:extLst>
    <p:ext uri="{DCECCB84-F9BA-43D5-87BE-67443E8EF086}">
      <p15:sldGuideLst xmlns:p15="http://schemas.microsoft.com/office/powerpoint/2012/main">
        <p15:guide id="1" pos="3105" userDrawn="1">
          <p15:clr>
            <a:srgbClr val="FBAE40"/>
          </p15:clr>
        </p15:guide>
        <p15:guide id="2" pos="3776" userDrawn="1">
          <p15:clr>
            <a:srgbClr val="FBAE40"/>
          </p15:clr>
        </p15:guide>
        <p15:guide id="3" pos="6464" userDrawn="1">
          <p15:clr>
            <a:srgbClr val="FBAE40"/>
          </p15:clr>
        </p15:guide>
        <p15:guide id="4" pos="7150" userDrawn="1">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28488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Tree>
    <p:extLst>
      <p:ext uri="{BB962C8B-B14F-4D97-AF65-F5344CB8AC3E}">
        <p14:creationId xmlns:p14="http://schemas.microsoft.com/office/powerpoint/2010/main" val="8376516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41445932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7925199"/>
              </p:ext>
            </p:extLst>
          </p:nvPr>
        </p:nvGraphicFramePr>
        <p:xfrm>
          <a:off x="1588" y="1590"/>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90"/>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4"/>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9"/>
            <a:ext cx="6443417"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5134246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Franklin Gothic Demi" panose="020B07030201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Footer Placeholder 4">
            <a:extLst>
              <a:ext uri="{FF2B5EF4-FFF2-40B4-BE49-F238E27FC236}">
                <a16:creationId xmlns:a16="http://schemas.microsoft.com/office/drawing/2014/main" id="{AEFAEAB4-C232-6A43-A907-19BB575328C9}"/>
              </a:ext>
            </a:extLst>
          </p:cNvPr>
          <p:cNvSpPr>
            <a:spLocks noGrp="1"/>
          </p:cNvSpPr>
          <p:nvPr>
            <p:ph type="ftr" sz="quarter" idx="3"/>
          </p:nvPr>
        </p:nvSpPr>
        <p:spPr>
          <a:xfrm>
            <a:off x="685578" y="8804163"/>
            <a:ext cx="7174023" cy="188791"/>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 2019 Gates Inc. All rights reserved. </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a:p>
            <a:pPr lvl="8"/>
            <a:r>
              <a:rPr lang="en-US" dirty="0"/>
              <a:t>L9 – Extra Large Body Copy (24pt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a:p>
            <a:pPr lvl="8"/>
            <a:r>
              <a:rPr lang="en-US" dirty="0"/>
              <a:t>L9 – Extra Large Body Copy (24pt Book)</a:t>
            </a:r>
          </a:p>
        </p:txBody>
      </p:sp>
      <p:sp>
        <p:nvSpPr>
          <p:cNvPr id="4" name="Text Placeholder 3">
            <a:extLst>
              <a:ext uri="{FF2B5EF4-FFF2-40B4-BE49-F238E27FC236}">
                <a16:creationId xmlns:a16="http://schemas.microsoft.com/office/drawing/2014/main" id="{09F0FB5F-433B-9A47-BAA8-3A5E8F69A284}"/>
              </a:ext>
            </a:extLst>
          </p:cNvPr>
          <p:cNvSpPr>
            <a:spLocks noGrp="1"/>
          </p:cNvSpPr>
          <p:nvPr>
            <p:ph type="body" sz="quarter" idx="15"/>
          </p:nvPr>
        </p:nvSpPr>
        <p:spPr>
          <a:xfrm>
            <a:off x="685800" y="9646585"/>
            <a:ext cx="6986588" cy="22406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8C1105FB-AD22-E24C-957F-B6EFC9ECD9AD}"/>
              </a:ext>
            </a:extLst>
          </p:cNvPr>
          <p:cNvSpPr>
            <a:spLocks noGrp="1"/>
          </p:cNvSpPr>
          <p:nvPr>
            <p:ph type="body" sz="quarter" idx="16"/>
          </p:nvPr>
        </p:nvSpPr>
        <p:spPr>
          <a:xfrm>
            <a:off x="8585422" y="9646585"/>
            <a:ext cx="6986588" cy="22406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645425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1239783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923" y="2994146"/>
            <a:ext cx="2877271" cy="2041849"/>
          </a:xfrm>
          <a:prstGeom prst="rect">
            <a:avLst/>
          </a:prstGeom>
        </p:spPr>
      </p:pic>
    </p:spTree>
    <p:extLst>
      <p:ext uri="{BB962C8B-B14F-4D97-AF65-F5344CB8AC3E}">
        <p14:creationId xmlns:p14="http://schemas.microsoft.com/office/powerpoint/2010/main" val="238534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5F283D40-F75B-8B47-ABEB-A5638D2249A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2467842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923" y="2994146"/>
            <a:ext cx="2877271" cy="2041849"/>
          </a:xfrm>
          <a:prstGeom prst="rect">
            <a:avLst/>
          </a:prstGeom>
        </p:spPr>
      </p:pic>
    </p:spTree>
    <p:extLst>
      <p:ext uri="{BB962C8B-B14F-4D97-AF65-F5344CB8AC3E}">
        <p14:creationId xmlns:p14="http://schemas.microsoft.com/office/powerpoint/2010/main" val="23906446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923" y="2994146"/>
            <a:ext cx="2877271" cy="2041849"/>
          </a:xfrm>
          <a:prstGeom prst="rect">
            <a:avLst/>
          </a:prstGeom>
        </p:spPr>
      </p:pic>
    </p:spTree>
    <p:extLst>
      <p:ext uri="{BB962C8B-B14F-4D97-AF65-F5344CB8AC3E}">
        <p14:creationId xmlns:p14="http://schemas.microsoft.com/office/powerpoint/2010/main" val="5164163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21283402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00077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494116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43773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5854425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1390728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21651453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190931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416843811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841115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D91CBB7A-FB9C-624D-8687-F93C3E93D7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1458486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9215413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559147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5645898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283165420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2566861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34510470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6722983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Tree>
    <p:extLst>
      <p:ext uri="{BB962C8B-B14F-4D97-AF65-F5344CB8AC3E}">
        <p14:creationId xmlns:p14="http://schemas.microsoft.com/office/powerpoint/2010/main" val="18497970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 name="Slide Number Placeholder 2">
            <a:extLst>
              <a:ext uri="{FF2B5EF4-FFF2-40B4-BE49-F238E27FC236}">
                <a16:creationId xmlns:a16="http://schemas.microsoft.com/office/drawing/2014/main" id="{18ED2655-F50E-FC41-8A26-B2F10508C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45996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7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FA9C20-5228-9E47-9C84-738F4A586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B7F9AAC-8C6C-7644-A97E-98F392D2A5B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7247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7" y="-2"/>
            <a:ext cx="16237711"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E601D4EC-DC25-B14C-88BA-6391204AF30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2868622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23556D1-0721-7C4F-BEB4-61C6F7B4C2F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97729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3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23B24C-D570-2841-9A9A-B956A0B97D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8DAA44F9-42BE-684C-8EE1-70219479A7C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46069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4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4DBD6045-DA74-6F48-A7B4-35179BC319C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62687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5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207E70-6188-4E42-966A-757749949C5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B7A53A4A-20DB-0F41-A94E-D38CDE0EE7F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26981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D9B2FAA3-93B6-F94F-9C60-9F3F38DBB05A}"/>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09279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7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64D3A-511B-AB4B-B243-4234EC1872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58620081-D1A6-DC43-9B6E-DEEA7BEBA2D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2794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3CEECC3E-241C-9B45-A1DC-3542573409D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87243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8071AA24-EDDC-8043-A8E1-5060AEE69CE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62036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8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F9D6BE6-97D0-4A43-B27A-98BE33E1DF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02680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9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BF2ACD82-0795-7F4B-91CD-2981E946CA14}"/>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D0B7D9BE-9E32-F14D-9B19-1264FE0DBCE7}"/>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ED4333FE-C105-AE44-8F6F-AE11B33A85E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940304-74CA-F844-8312-ADF89F056B8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D39020C1-6608-F840-A0E7-C7DEE36458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8B5050FE-C709-3944-A82B-A061908881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9ACFC76B-F0D0-BE45-8FF5-62C5CD556479}"/>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F605431E-8058-C749-926F-4C5F7119343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2262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6A5A1A-BE29-9849-8478-B8C95560B0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93CFD6C1-6B9D-FC47-A48F-BA6EB61B2CD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73272849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ADD9C4A-429C-A142-86E2-1EA95D21CF1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06481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EEC1CFFF-BCB1-FA4D-8F9F-A50A2A6F674D}"/>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82C35F17-CA26-6549-9253-D1D92B3721AD}"/>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6B0E996B-189F-B944-AE28-EC33B911277A}"/>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14CA48-D929-FB42-84C6-6B80F948799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40A1077-3E03-164E-A4E9-22F377D379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12CA0CBF-51B5-4945-898C-D06E515762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CBC7CA23-486C-264A-8F55-5C8230B8E5A3}"/>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524496C9-8CA0-F642-94BD-D6556E0360A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51949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E218456C-40A2-E845-A4CD-97665FD37A8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82018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5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7D27F3A7-7239-0847-AFEE-3FBBF0A2484B}"/>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2BCB14FD-7E32-9D4F-9C78-AD7CA3D5D04A}"/>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5F616937-92FB-A641-B653-78CFCFB32A61}"/>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E68765-4907-A549-9A21-4C716F398F7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388C861-C5D4-104F-9728-D0774A902F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75D6AA55-F7ED-B244-8DB5-321BDB8BD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62C4DA7-1B4E-E04A-A3D2-1A5F4A4D788F}"/>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702FBD5F-C5A9-7E48-A663-C4011AEB69B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052052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9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8286F68-CBBD-4B48-849F-EE5B7003514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2556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0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6FD83-ED6B-4F4F-9386-BA79403DFD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C43F7E5B-52F2-4A4D-8DBE-96122C4D0CE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9574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823B30D-DDC5-8848-AB6B-72AFA0D40C5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206559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3A2108-B538-DE44-BE45-A70264FF0D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04305022-15DC-0249-AE05-45A5FB8DC4F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20217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1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F2A0AA2-7666-2949-9CBC-04051FE8BC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37757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DB8AF5-DFB0-B84F-8FED-E9DBA43F4DC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768E4A8-5BCB-9347-A274-85EF723FA9F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3785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909AF500-D287-9D4E-89B4-5D836ED4F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6823668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3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0C84B30-5BA6-5F4A-98F1-42F76BF6FDB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16133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FC9F3714-F683-E743-B676-522F40D16D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46776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5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3FD822-7072-6544-A7E9-6F2BD0C778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4" name="Slide Number Placeholder 2">
            <a:extLst>
              <a:ext uri="{FF2B5EF4-FFF2-40B4-BE49-F238E27FC236}">
                <a16:creationId xmlns:a16="http://schemas.microsoft.com/office/drawing/2014/main" id="{C29844C4-F6F9-A24F-8385-287F4812846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76230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DC225185-4A88-9B47-9242-1D3C3788AC0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46105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7_Title/Transition Long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1BD3FB-C9C7-9E47-A77C-BDEE6EF87E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23984" y="0"/>
            <a:ext cx="16281574"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7402173B-2F5E-C74B-8DDE-C4B0D001A14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82527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8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32561" y="0"/>
            <a:ext cx="16290149"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954025B5-59B1-4F44-AC98-F1D9AEF0FD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590701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5CBDF42C-12AA-064F-A0C9-54A5470DB52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005061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3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CC4F004D-EAE5-754A-8120-03C82FA16C80}"/>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4475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84D04AE4-C52D-E047-B362-0A6F177AE47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4360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5F283D40-F75B-8B47-ABEB-A5638D2249A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34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3879CE-4B76-8041-B187-ACB5972B5EF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64A044FC-31AC-DD44-BF21-0F53098F59E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45779360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8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D91CBB7A-FB9C-624D-8687-F93C3E93D7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77551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29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7" y="-2"/>
            <a:ext cx="16237711"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E601D4EC-DC25-B14C-88BA-6391204AF30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11906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2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6A5A1A-BE29-9849-8478-B8C95560B0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93CFD6C1-6B9D-FC47-A48F-BA6EB61B2CD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0698518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6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909AF500-D287-9D4E-89B4-5D836ED4F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14296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3879CE-4B76-8041-B187-ACB5972B5EF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64A044FC-31AC-DD44-BF21-0F53098F59E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8314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0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5716076-DCC2-BB41-BAC0-FDC416102BD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16741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EC4B1B-6887-AA40-AE0F-C5F5549605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F7808D90-9049-0943-B56F-DEE1EEBBE7F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127130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2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04E3683F-6FC2-9A47-A919-9CA24809482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62939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7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4ACECFD7-328B-FB42-8200-0B5E531C45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84908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0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8" y="-2"/>
            <a:ext cx="1626041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8F4BBD1-2CC6-0A44-B220-569C01175BB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5617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5716076-DCC2-BB41-BAC0-FDC416102BD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40707580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1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7142E746-059D-B24F-B2D7-190A24B081A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76297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hasCustomPrompt="1"/>
          </p:nvPr>
        </p:nvSpPr>
        <p:spPr>
          <a:xfrm>
            <a:off x="685578" y="8158162"/>
            <a:ext cx="14886432" cy="523876"/>
          </a:xfrm>
          <a:prstGeom prst="rect">
            <a:avLst/>
          </a:prstGeom>
          <a:solidFill>
            <a:schemeClr val="accent1"/>
          </a:solidFill>
        </p:spPr>
        <p:txBody>
          <a:bodyPr wrap="none" bIns="45597"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3" name="Content Placeholder 12">
            <a:extLst>
              <a:ext uri="{FF2B5EF4-FFF2-40B4-BE49-F238E27FC236}">
                <a16:creationId xmlns:a16="http://schemas.microsoft.com/office/drawing/2014/main" id="{98142D92-C24B-254A-915A-8998AF717C9F}"/>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1130312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_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Content Placeholder 12">
            <a:extLst>
              <a:ext uri="{FF2B5EF4-FFF2-40B4-BE49-F238E27FC236}">
                <a16:creationId xmlns:a16="http://schemas.microsoft.com/office/drawing/2014/main" id="{7457E862-2AF0-BA4D-8FEF-D96DB33E36CB}"/>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77737467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474BB1C3-3909-6A43-8C6B-5AF049B141E6}"/>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4AC088CF-0420-CC49-839A-7F061D5D2611}"/>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4056339884"/>
      </p:ext>
    </p:extLst>
  </p:cSld>
  <p:clrMapOvr>
    <a:masterClrMapping/>
  </p:clrMapOvr>
  <p:extLst>
    <p:ext uri="{DCECCB84-F9BA-43D5-87BE-67443E8EF086}">
      <p15:sldGuideLst xmlns:p15="http://schemas.microsoft.com/office/powerpoint/2012/main">
        <p15:guide id="1" pos="4833" userDrawn="1">
          <p15:clr>
            <a:srgbClr val="FBAE40"/>
          </p15:clr>
        </p15:guide>
        <p15:guide id="2" pos="5385" userDrawn="1">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a:cxnSpLocks/>
          </p:cNvCxnSpPr>
          <p:nvPr userDrawn="1"/>
        </p:nvCxnSpPr>
        <p:spPr>
          <a:xfrm flipH="1">
            <a:off x="8355718"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F302F125-2A9A-5247-931B-3C417242EB93}"/>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Content Placeholder 12">
            <a:extLst>
              <a:ext uri="{FF2B5EF4-FFF2-40B4-BE49-F238E27FC236}">
                <a16:creationId xmlns:a16="http://schemas.microsoft.com/office/drawing/2014/main" id="{3939D8AF-9D5E-0342-888E-D280AB1A4366}"/>
              </a:ext>
            </a:extLst>
          </p:cNvPr>
          <p:cNvSpPr>
            <a:spLocks noGrp="1"/>
          </p:cNvSpPr>
          <p:nvPr>
            <p:ph sz="quarter" idx="14" hasCustomPrompt="1"/>
          </p:nvPr>
        </p:nvSpPr>
        <p:spPr>
          <a:xfrm>
            <a:off x="661988" y="1981206"/>
            <a:ext cx="722652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1" name="Content Placeholder 12">
            <a:extLst>
              <a:ext uri="{FF2B5EF4-FFF2-40B4-BE49-F238E27FC236}">
                <a16:creationId xmlns:a16="http://schemas.microsoft.com/office/drawing/2014/main" id="{90D21922-D9B0-914D-810A-3318F41AE6D7}"/>
              </a:ext>
            </a:extLst>
          </p:cNvPr>
          <p:cNvSpPr>
            <a:spLocks noGrp="1"/>
          </p:cNvSpPr>
          <p:nvPr>
            <p:ph sz="quarter" idx="15" hasCustomPrompt="1"/>
          </p:nvPr>
        </p:nvSpPr>
        <p:spPr>
          <a:xfrm>
            <a:off x="8369074" y="1981202"/>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578BC9A6-A396-684B-9D71-37CF28BF3EAD}"/>
              </a:ext>
            </a:extLst>
          </p:cNvPr>
          <p:cNvSpPr>
            <a:spLocks noGrp="1"/>
          </p:cNvSpPr>
          <p:nvPr>
            <p:ph sz="quarter" idx="16" hasCustomPrompt="1"/>
          </p:nvPr>
        </p:nvSpPr>
        <p:spPr>
          <a:xfrm>
            <a:off x="8369074" y="5153609"/>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647718699"/>
      </p:ext>
    </p:extLst>
  </p:cSld>
  <p:clrMapOvr>
    <a:masterClrMapping/>
  </p:clrMapOvr>
  <p:extLst>
    <p:ext uri="{DCECCB84-F9BA-43D5-87BE-67443E8EF086}">
      <p15:sldGuideLst xmlns:p15="http://schemas.microsoft.com/office/powerpoint/2012/main">
        <p15:guide id="1" pos="4977" userDrawn="1">
          <p15:clr>
            <a:srgbClr val="FBAE40"/>
          </p15:clr>
        </p15:guide>
        <p15:guide id="2" pos="5265" userDrawn="1">
          <p15:clr>
            <a:srgbClr val="FBAE40"/>
          </p15:clr>
        </p15:guide>
        <p15:guide id="3" orient="horz" pos="2712" userDrawn="1">
          <p15:clr>
            <a:srgbClr val="FBAE40"/>
          </p15:clr>
        </p15:guide>
        <p15:guide id="4" orient="horz" pos="3237" userDrawn="1">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0" name="Straight Connector 19">
            <a:extLst>
              <a:ext uri="{FF2B5EF4-FFF2-40B4-BE49-F238E27FC236}">
                <a16:creationId xmlns:a16="http://schemas.microsoft.com/office/drawing/2014/main" id="{742B5652-2125-B54E-A5B1-3D274693C71F}"/>
              </a:ext>
            </a:extLst>
          </p:cNvPr>
          <p:cNvCxnSpPr>
            <a:cxnSpLocks/>
          </p:cNvCxnSpPr>
          <p:nvPr userDrawn="1"/>
        </p:nvCxnSpPr>
        <p:spPr>
          <a:xfrm flipH="1">
            <a:off x="685582"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579DBCF9-82A9-D84B-B9D9-3C4BC65706AE}"/>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9" name="Content Placeholder 12">
            <a:extLst>
              <a:ext uri="{FF2B5EF4-FFF2-40B4-BE49-F238E27FC236}">
                <a16:creationId xmlns:a16="http://schemas.microsoft.com/office/drawing/2014/main" id="{EF27F2D3-E5BE-E34E-872D-E1DC01EBA73D}"/>
              </a:ext>
            </a:extLst>
          </p:cNvPr>
          <p:cNvSpPr>
            <a:spLocks noGrp="1"/>
          </p:cNvSpPr>
          <p:nvPr>
            <p:ph sz="quarter" idx="14" hasCustomPrompt="1"/>
          </p:nvPr>
        </p:nvSpPr>
        <p:spPr>
          <a:xfrm>
            <a:off x="661992" y="1981202"/>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4CC9A61B-8020-6744-9A53-EEC84E75C280}"/>
              </a:ext>
            </a:extLst>
          </p:cNvPr>
          <p:cNvSpPr>
            <a:spLocks noGrp="1"/>
          </p:cNvSpPr>
          <p:nvPr>
            <p:ph sz="quarter" idx="15" hasCustomPrompt="1"/>
          </p:nvPr>
        </p:nvSpPr>
        <p:spPr>
          <a:xfrm>
            <a:off x="8387737" y="1981206"/>
            <a:ext cx="721461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A8EE1E57-03A8-B24E-ACB3-8FE06EF64286}"/>
              </a:ext>
            </a:extLst>
          </p:cNvPr>
          <p:cNvSpPr>
            <a:spLocks noGrp="1"/>
          </p:cNvSpPr>
          <p:nvPr>
            <p:ph sz="quarter" idx="16" hasCustomPrompt="1"/>
          </p:nvPr>
        </p:nvSpPr>
        <p:spPr>
          <a:xfrm>
            <a:off x="661992" y="5153610"/>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845740619"/>
      </p:ext>
    </p:extLst>
  </p:cSld>
  <p:clrMapOvr>
    <a:masterClrMapping/>
  </p:clrMapOvr>
  <p:extLst>
    <p:ext uri="{DCECCB84-F9BA-43D5-87BE-67443E8EF086}">
      <p15:sldGuideLst xmlns:p15="http://schemas.microsoft.com/office/powerpoint/2012/main">
        <p15:guide id="1" pos="5265" userDrawn="1">
          <p15:clr>
            <a:srgbClr val="FBAE40"/>
          </p15:clr>
        </p15:guide>
        <p15:guide id="2" pos="4977" userDrawn="1">
          <p15:clr>
            <a:srgbClr val="FBAE40"/>
          </p15:clr>
        </p15:guide>
        <p15:guide id="3" pos="5120" userDrawn="1">
          <p15:clr>
            <a:srgbClr val="FBAE40"/>
          </p15:clr>
        </p15:guide>
        <p15:guide id="4" orient="horz" pos="2712" userDrawn="1">
          <p15:clr>
            <a:srgbClr val="FBAE40"/>
          </p15:clr>
        </p15:guide>
        <p15:guide id="5" orient="horz" pos="3246" userDrawn="1">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5954741"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EBE6CEB8-FC69-EF4F-AB7F-17603EF12227}"/>
              </a:ext>
            </a:extLst>
          </p:cNvPr>
          <p:cNvSpPr>
            <a:spLocks noGrp="1"/>
          </p:cNvSpPr>
          <p:nvPr>
            <p:ph sz="quarter" idx="15" hasCustomPrompt="1"/>
          </p:nvPr>
        </p:nvSpPr>
        <p:spPr>
          <a:xfrm>
            <a:off x="661989"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960200"/>
      </p:ext>
    </p:extLst>
  </p:cSld>
  <p:clrMapOvr>
    <a:masterClrMapping/>
  </p:clrMapOvr>
  <p:extLst>
    <p:ext uri="{DCECCB84-F9BA-43D5-87BE-67443E8EF086}">
      <p15:sldGuideLst xmlns:p15="http://schemas.microsoft.com/office/powerpoint/2012/main">
        <p15:guide id="1" pos="3465" userDrawn="1">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685605"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854D7455-E9E4-504B-A7D5-0A614B15F481}"/>
              </a:ext>
            </a:extLst>
          </p:cNvPr>
          <p:cNvSpPr>
            <a:spLocks noGrp="1"/>
          </p:cNvSpPr>
          <p:nvPr>
            <p:ph sz="quarter" idx="15" hasCustomPrompt="1"/>
          </p:nvPr>
        </p:nvSpPr>
        <p:spPr>
          <a:xfrm>
            <a:off x="10758488"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686341973"/>
      </p:ext>
    </p:extLst>
  </p:cSld>
  <p:clrMapOvr>
    <a:masterClrMapping/>
  </p:clrMapOvr>
  <p:extLst>
    <p:ext uri="{DCECCB84-F9BA-43D5-87BE-67443E8EF086}">
      <p15:sldGuideLst xmlns:p15="http://schemas.microsoft.com/office/powerpoint/2012/main">
        <p15:guide id="1" pos="6777" userDrawn="1">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5" name="Text Placeholder 7">
            <a:extLst>
              <a:ext uri="{FF2B5EF4-FFF2-40B4-BE49-F238E27FC236}">
                <a16:creationId xmlns:a16="http://schemas.microsoft.com/office/drawing/2014/main" id="{DD13BD2C-150F-E24B-B487-3A2637B0979C}"/>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B97A37A4-8CEC-2C47-BF36-42D50BF4D7A8}"/>
              </a:ext>
            </a:extLst>
          </p:cNvPr>
          <p:cNvSpPr>
            <a:spLocks noGrp="1"/>
          </p:cNvSpPr>
          <p:nvPr>
            <p:ph sz="quarter" idx="14" hasCustomPrompt="1"/>
          </p:nvPr>
        </p:nvSpPr>
        <p:spPr>
          <a:xfrm>
            <a:off x="661988" y="1981206"/>
            <a:ext cx="96774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2CF9FBCD-A3C0-0A4E-9542-431BFA79BA84}"/>
              </a:ext>
            </a:extLst>
          </p:cNvPr>
          <p:cNvSpPr>
            <a:spLocks noGrp="1"/>
          </p:cNvSpPr>
          <p:nvPr>
            <p:ph sz="quarter" idx="15" hasCustomPrompt="1"/>
          </p:nvPr>
        </p:nvSpPr>
        <p:spPr>
          <a:xfrm>
            <a:off x="10769600" y="1981206"/>
            <a:ext cx="4813592"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300767258"/>
      </p:ext>
    </p:extLst>
  </p:cSld>
  <p:clrMapOvr>
    <a:masterClrMapping/>
  </p:clrMapOvr>
  <p:extLst>
    <p:ext uri="{DCECCB84-F9BA-43D5-87BE-67443E8EF086}">
      <p15:sldGuideLst xmlns:p15="http://schemas.microsoft.com/office/powerpoint/2012/main">
        <p15:guide id="1" pos="6513" userDrawn="1">
          <p15:clr>
            <a:srgbClr val="FBAE40"/>
          </p15:clr>
        </p15:guide>
        <p15:guide id="2" pos="6784" userDrawn="1">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8" name="Text Placeholder 7">
            <a:extLst>
              <a:ext uri="{FF2B5EF4-FFF2-40B4-BE49-F238E27FC236}">
                <a16:creationId xmlns:a16="http://schemas.microsoft.com/office/drawing/2014/main" id="{D601256C-7461-8B44-8282-A5C33C91DFA1}"/>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1" name="Content Placeholder 12">
            <a:extLst>
              <a:ext uri="{FF2B5EF4-FFF2-40B4-BE49-F238E27FC236}">
                <a16:creationId xmlns:a16="http://schemas.microsoft.com/office/drawing/2014/main" id="{AA61DBEE-6587-7041-B3A5-BB5BA9A12D2A}"/>
              </a:ext>
            </a:extLst>
          </p:cNvPr>
          <p:cNvSpPr>
            <a:spLocks noGrp="1"/>
          </p:cNvSpPr>
          <p:nvPr>
            <p:ph sz="quarter" idx="35" hasCustomPrompt="1"/>
          </p:nvPr>
        </p:nvSpPr>
        <p:spPr>
          <a:xfrm>
            <a:off x="661988" y="5833641"/>
            <a:ext cx="14935710" cy="1633959"/>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D05DB3B6-FA34-2343-8C93-1D8A5689B96B}"/>
              </a:ext>
            </a:extLst>
          </p:cNvPr>
          <p:cNvSpPr>
            <a:spLocks noGrp="1"/>
          </p:cNvSpPr>
          <p:nvPr>
            <p:ph sz="quarter" idx="36" hasCustomPrompt="1"/>
          </p:nvPr>
        </p:nvSpPr>
        <p:spPr>
          <a:xfrm>
            <a:off x="66198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CE1CBFFE-482E-3647-85C8-BFF1FC4691A5}"/>
              </a:ext>
            </a:extLst>
          </p:cNvPr>
          <p:cNvSpPr>
            <a:spLocks noGrp="1"/>
          </p:cNvSpPr>
          <p:nvPr>
            <p:ph sz="quarter" idx="37" hasCustomPrompt="1"/>
          </p:nvPr>
        </p:nvSpPr>
        <p:spPr>
          <a:xfrm>
            <a:off x="4400453"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0D26A98A-C840-7A42-BBC2-15ED8A200DBC}"/>
              </a:ext>
            </a:extLst>
          </p:cNvPr>
          <p:cNvSpPr>
            <a:spLocks noGrp="1"/>
          </p:cNvSpPr>
          <p:nvPr>
            <p:ph sz="quarter" idx="38" hasCustomPrompt="1"/>
          </p:nvPr>
        </p:nvSpPr>
        <p:spPr>
          <a:xfrm>
            <a:off x="813891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5" name="Content Placeholder 12">
            <a:extLst>
              <a:ext uri="{FF2B5EF4-FFF2-40B4-BE49-F238E27FC236}">
                <a16:creationId xmlns:a16="http://schemas.microsoft.com/office/drawing/2014/main" id="{8EAF1CE7-8E94-ED42-B277-C726E17B7ABB}"/>
              </a:ext>
            </a:extLst>
          </p:cNvPr>
          <p:cNvSpPr>
            <a:spLocks noGrp="1"/>
          </p:cNvSpPr>
          <p:nvPr>
            <p:ph sz="quarter" idx="39" hasCustomPrompt="1"/>
          </p:nvPr>
        </p:nvSpPr>
        <p:spPr>
          <a:xfrm>
            <a:off x="11877384"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957578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EC4B1B-6887-AA40-AE0F-C5F5549605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F7808D90-9049-0943-B56F-DEE1EEBBE7F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66681128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18" name="Slide Number Placeholder 5">
            <a:extLst>
              <a:ext uri="{FF2B5EF4-FFF2-40B4-BE49-F238E27FC236}">
                <a16:creationId xmlns:a16="http://schemas.microsoft.com/office/drawing/2014/main" id="{E82F1607-1900-F740-A734-4CF93A3A2A64}"/>
              </a:ext>
            </a:extLst>
          </p:cNvPr>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45" name="Straight Connector 44">
            <a:extLst>
              <a:ext uri="{FF2B5EF4-FFF2-40B4-BE49-F238E27FC236}">
                <a16:creationId xmlns:a16="http://schemas.microsoft.com/office/drawing/2014/main" id="{0671991A-733D-F44D-A207-90A1DF10F1FF}"/>
              </a:ext>
            </a:extLst>
          </p:cNvPr>
          <p:cNvCxnSpPr>
            <a:cxnSpLocks/>
          </p:cNvCxnSpPr>
          <p:nvPr userDrawn="1"/>
        </p:nvCxnSpPr>
        <p:spPr>
          <a:xfrm flipV="1">
            <a:off x="8115653" y="1981228"/>
            <a:ext cx="0" cy="5498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Placeholder 7">
            <a:extLst>
              <a:ext uri="{FF2B5EF4-FFF2-40B4-BE49-F238E27FC236}">
                <a16:creationId xmlns:a16="http://schemas.microsoft.com/office/drawing/2014/main" id="{2EE5FF9A-00D4-D84F-87A5-0057464B7EA7}"/>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cxnSp>
        <p:nvCxnSpPr>
          <p:cNvPr id="21" name="Straight Connector 20">
            <a:extLst>
              <a:ext uri="{FF2B5EF4-FFF2-40B4-BE49-F238E27FC236}">
                <a16:creationId xmlns:a16="http://schemas.microsoft.com/office/drawing/2014/main" id="{C40CE9F4-3B74-B542-8025-2210DADF4EE8}"/>
              </a:ext>
            </a:extLst>
          </p:cNvPr>
          <p:cNvCxnSpPr>
            <a:cxnSpLocks/>
          </p:cNvCxnSpPr>
          <p:nvPr userDrawn="1"/>
        </p:nvCxnSpPr>
        <p:spPr>
          <a:xfrm flipH="1">
            <a:off x="685578" y="4708123"/>
            <a:ext cx="14886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12">
            <a:extLst>
              <a:ext uri="{FF2B5EF4-FFF2-40B4-BE49-F238E27FC236}">
                <a16:creationId xmlns:a16="http://schemas.microsoft.com/office/drawing/2014/main" id="{7F53C1FF-CCB9-5649-B219-93C3E41298BC}"/>
              </a:ext>
            </a:extLst>
          </p:cNvPr>
          <p:cNvSpPr>
            <a:spLocks noGrp="1"/>
          </p:cNvSpPr>
          <p:nvPr>
            <p:ph sz="quarter" idx="14" hasCustomPrompt="1"/>
          </p:nvPr>
        </p:nvSpPr>
        <p:spPr>
          <a:xfrm>
            <a:off x="662016"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9" name="Content Placeholder 12">
            <a:extLst>
              <a:ext uri="{FF2B5EF4-FFF2-40B4-BE49-F238E27FC236}">
                <a16:creationId xmlns:a16="http://schemas.microsoft.com/office/drawing/2014/main" id="{E7C5D083-FC47-434F-8A1F-BBD875FBC3DD}"/>
              </a:ext>
            </a:extLst>
          </p:cNvPr>
          <p:cNvSpPr>
            <a:spLocks noGrp="1"/>
          </p:cNvSpPr>
          <p:nvPr>
            <p:ph sz="quarter" idx="15" hasCustomPrompt="1"/>
          </p:nvPr>
        </p:nvSpPr>
        <p:spPr>
          <a:xfrm>
            <a:off x="4412923"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0" name="Content Placeholder 12">
            <a:extLst>
              <a:ext uri="{FF2B5EF4-FFF2-40B4-BE49-F238E27FC236}">
                <a16:creationId xmlns:a16="http://schemas.microsoft.com/office/drawing/2014/main" id="{B7FAE428-55AF-3847-870C-14D8D52CB7DC}"/>
              </a:ext>
            </a:extLst>
          </p:cNvPr>
          <p:cNvSpPr>
            <a:spLocks noGrp="1"/>
          </p:cNvSpPr>
          <p:nvPr>
            <p:ph sz="quarter" idx="16" hasCustomPrompt="1"/>
          </p:nvPr>
        </p:nvSpPr>
        <p:spPr>
          <a:xfrm>
            <a:off x="662016"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1" name="Content Placeholder 12">
            <a:extLst>
              <a:ext uri="{FF2B5EF4-FFF2-40B4-BE49-F238E27FC236}">
                <a16:creationId xmlns:a16="http://schemas.microsoft.com/office/drawing/2014/main" id="{519065A7-8406-7C42-91F5-12420349A7D7}"/>
              </a:ext>
            </a:extLst>
          </p:cNvPr>
          <p:cNvSpPr>
            <a:spLocks noGrp="1"/>
          </p:cNvSpPr>
          <p:nvPr>
            <p:ph sz="quarter" idx="17" hasCustomPrompt="1"/>
          </p:nvPr>
        </p:nvSpPr>
        <p:spPr>
          <a:xfrm>
            <a:off x="4412923"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2" name="Content Placeholder 12">
            <a:extLst>
              <a:ext uri="{FF2B5EF4-FFF2-40B4-BE49-F238E27FC236}">
                <a16:creationId xmlns:a16="http://schemas.microsoft.com/office/drawing/2014/main" id="{BBE432FC-CFDE-6949-9160-5BDE55521279}"/>
              </a:ext>
            </a:extLst>
          </p:cNvPr>
          <p:cNvSpPr>
            <a:spLocks noGrp="1"/>
          </p:cNvSpPr>
          <p:nvPr>
            <p:ph sz="quarter" idx="18" hasCustomPrompt="1"/>
          </p:nvPr>
        </p:nvSpPr>
        <p:spPr>
          <a:xfrm>
            <a:off x="8518390"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3" name="Content Placeholder 12">
            <a:extLst>
              <a:ext uri="{FF2B5EF4-FFF2-40B4-BE49-F238E27FC236}">
                <a16:creationId xmlns:a16="http://schemas.microsoft.com/office/drawing/2014/main" id="{0B8717A0-9A2C-4A4A-A968-91E9AD40E4C8}"/>
              </a:ext>
            </a:extLst>
          </p:cNvPr>
          <p:cNvSpPr>
            <a:spLocks noGrp="1"/>
          </p:cNvSpPr>
          <p:nvPr>
            <p:ph sz="quarter" idx="19" hasCustomPrompt="1"/>
          </p:nvPr>
        </p:nvSpPr>
        <p:spPr>
          <a:xfrm>
            <a:off x="12269297"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4" name="Content Placeholder 12">
            <a:extLst>
              <a:ext uri="{FF2B5EF4-FFF2-40B4-BE49-F238E27FC236}">
                <a16:creationId xmlns:a16="http://schemas.microsoft.com/office/drawing/2014/main" id="{AC06406E-DC23-8647-BCF0-EA6664B38C2E}"/>
              </a:ext>
            </a:extLst>
          </p:cNvPr>
          <p:cNvSpPr>
            <a:spLocks noGrp="1"/>
          </p:cNvSpPr>
          <p:nvPr>
            <p:ph sz="quarter" idx="20" hasCustomPrompt="1"/>
          </p:nvPr>
        </p:nvSpPr>
        <p:spPr>
          <a:xfrm>
            <a:off x="8518390"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5" name="Content Placeholder 12">
            <a:extLst>
              <a:ext uri="{FF2B5EF4-FFF2-40B4-BE49-F238E27FC236}">
                <a16:creationId xmlns:a16="http://schemas.microsoft.com/office/drawing/2014/main" id="{EC46C5A3-BE38-F140-A96D-6544662489E4}"/>
              </a:ext>
            </a:extLst>
          </p:cNvPr>
          <p:cNvSpPr>
            <a:spLocks noGrp="1"/>
          </p:cNvSpPr>
          <p:nvPr>
            <p:ph sz="quarter" idx="21" hasCustomPrompt="1"/>
          </p:nvPr>
        </p:nvSpPr>
        <p:spPr>
          <a:xfrm>
            <a:off x="12269297"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506962097"/>
      </p:ext>
    </p:extLst>
  </p:cSld>
  <p:clrMapOvr>
    <a:masterClrMapping/>
  </p:clrMapOvr>
  <p:extLst>
    <p:ext uri="{DCECCB84-F9BA-43D5-87BE-67443E8EF086}">
      <p15:sldGuideLst xmlns:p15="http://schemas.microsoft.com/office/powerpoint/2012/main">
        <p15:guide id="1" pos="2529" userDrawn="1">
          <p15:clr>
            <a:srgbClr val="FBAE40"/>
          </p15:clr>
        </p15:guide>
        <p15:guide id="2" pos="2770" userDrawn="1">
          <p15:clr>
            <a:srgbClr val="FBAE40"/>
          </p15:clr>
        </p15:guide>
        <p15:guide id="3" pos="4873" userDrawn="1">
          <p15:clr>
            <a:srgbClr val="FBAE40"/>
          </p15:clr>
        </p15:guide>
        <p15:guide id="4" pos="5358" userDrawn="1">
          <p15:clr>
            <a:srgbClr val="FBAE40"/>
          </p15:clr>
        </p15:guide>
        <p15:guide id="5" pos="7713" userDrawn="1">
          <p15:clr>
            <a:srgbClr val="FBAE40"/>
          </p15:clr>
        </p15:guide>
        <p15:guide id="6" pos="7461" userDrawn="1">
          <p15:clr>
            <a:srgbClr val="FBAE40"/>
          </p15:clr>
        </p15:guide>
        <p15:guide id="7" orient="horz" pos="3216" userDrawn="1">
          <p15:clr>
            <a:srgbClr val="FBAE40"/>
          </p15:clr>
        </p15:guide>
        <p15:guide id="8" orient="horz" pos="2715" userDrawn="1">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63B74D6-D4F0-BA4F-AF4B-51537BFB6592}"/>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5" name="Content Placeholder 12">
            <a:extLst>
              <a:ext uri="{FF2B5EF4-FFF2-40B4-BE49-F238E27FC236}">
                <a16:creationId xmlns:a16="http://schemas.microsoft.com/office/drawing/2014/main" id="{F4A5233C-05AE-794B-93BB-5E59603D7507}"/>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8" name="Content Placeholder 12">
            <a:extLst>
              <a:ext uri="{FF2B5EF4-FFF2-40B4-BE49-F238E27FC236}">
                <a16:creationId xmlns:a16="http://schemas.microsoft.com/office/drawing/2014/main" id="{3600492F-28F0-4249-8DD7-82599E02AA57}"/>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812377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47549"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773527"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0E22F3FF-9B26-5648-B3F8-A7A348FFA6AA}"/>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6" name="Content Placeholder 12">
            <a:extLst>
              <a:ext uri="{FF2B5EF4-FFF2-40B4-BE49-F238E27FC236}">
                <a16:creationId xmlns:a16="http://schemas.microsoft.com/office/drawing/2014/main" id="{AB452826-3075-5B47-B26C-746994821FA0}"/>
              </a:ext>
            </a:extLst>
          </p:cNvPr>
          <p:cNvSpPr>
            <a:spLocks noGrp="1"/>
          </p:cNvSpPr>
          <p:nvPr>
            <p:ph sz="quarter" idx="14" hasCustomPrompt="1"/>
          </p:nvPr>
        </p:nvSpPr>
        <p:spPr>
          <a:xfrm>
            <a:off x="66198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F93A1FA3-A93C-1F42-B176-235DA480E148}"/>
              </a:ext>
            </a:extLst>
          </p:cNvPr>
          <p:cNvSpPr>
            <a:spLocks noGrp="1"/>
          </p:cNvSpPr>
          <p:nvPr>
            <p:ph sz="quarter" idx="15" hasCustomPrompt="1"/>
          </p:nvPr>
        </p:nvSpPr>
        <p:spPr>
          <a:xfrm>
            <a:off x="599909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849469D5-8062-2242-B9E8-D9B1925F258F}"/>
              </a:ext>
            </a:extLst>
          </p:cNvPr>
          <p:cNvSpPr>
            <a:spLocks noGrp="1"/>
          </p:cNvSpPr>
          <p:nvPr>
            <p:ph sz="quarter" idx="16" hasCustomPrompt="1"/>
          </p:nvPr>
        </p:nvSpPr>
        <p:spPr>
          <a:xfrm>
            <a:off x="11354869"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789258363"/>
      </p:ext>
    </p:extLst>
  </p:cSld>
  <p:clrMapOvr>
    <a:masterClrMapping/>
  </p:clrMapOvr>
  <p:extLst>
    <p:ext uri="{DCECCB84-F9BA-43D5-87BE-67443E8EF086}">
      <p15:sldGuideLst xmlns:p15="http://schemas.microsoft.com/office/powerpoint/2012/main">
        <p15:guide id="1" pos="3105" userDrawn="1">
          <p15:clr>
            <a:srgbClr val="FBAE40"/>
          </p15:clr>
        </p15:guide>
        <p15:guide id="2" pos="3776" userDrawn="1">
          <p15:clr>
            <a:srgbClr val="FBAE40"/>
          </p15:clr>
        </p15:guide>
        <p15:guide id="3" pos="6464" userDrawn="1">
          <p15:clr>
            <a:srgbClr val="FBAE40"/>
          </p15:clr>
        </p15:guide>
        <p15:guide id="4" pos="7150" userDrawn="1">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39229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Tree>
    <p:extLst>
      <p:ext uri="{BB962C8B-B14F-4D97-AF65-F5344CB8AC3E}">
        <p14:creationId xmlns:p14="http://schemas.microsoft.com/office/powerpoint/2010/main" val="420134487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8801321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Franklin Gothic Demi" panose="020B07030201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Footer Placeholder 4">
            <a:extLst>
              <a:ext uri="{FF2B5EF4-FFF2-40B4-BE49-F238E27FC236}">
                <a16:creationId xmlns:a16="http://schemas.microsoft.com/office/drawing/2014/main" id="{AEFAEAB4-C232-6A43-A907-19BB575328C9}"/>
              </a:ext>
            </a:extLst>
          </p:cNvPr>
          <p:cNvSpPr>
            <a:spLocks noGrp="1"/>
          </p:cNvSpPr>
          <p:nvPr>
            <p:ph type="ftr" sz="quarter" idx="3"/>
          </p:nvPr>
        </p:nvSpPr>
        <p:spPr>
          <a:xfrm>
            <a:off x="685578" y="8804163"/>
            <a:ext cx="7174023" cy="188791"/>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 2019 Gates Inc. All rights reserved. </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a:p>
            <a:pPr lvl="8"/>
            <a:r>
              <a:rPr lang="en-US" dirty="0"/>
              <a:t>L9 – Extra Large Body Copy (24pt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a:p>
            <a:pPr lvl="8"/>
            <a:r>
              <a:rPr lang="en-US" dirty="0"/>
              <a:t>L9 – Extra Large Body Copy (24pt Book)</a:t>
            </a:r>
          </a:p>
        </p:txBody>
      </p:sp>
      <p:sp>
        <p:nvSpPr>
          <p:cNvPr id="4" name="Text Placeholder 3">
            <a:extLst>
              <a:ext uri="{FF2B5EF4-FFF2-40B4-BE49-F238E27FC236}">
                <a16:creationId xmlns:a16="http://schemas.microsoft.com/office/drawing/2014/main" id="{09F0FB5F-433B-9A47-BAA8-3A5E8F69A284}"/>
              </a:ext>
            </a:extLst>
          </p:cNvPr>
          <p:cNvSpPr>
            <a:spLocks noGrp="1"/>
          </p:cNvSpPr>
          <p:nvPr>
            <p:ph type="body" sz="quarter" idx="15"/>
          </p:nvPr>
        </p:nvSpPr>
        <p:spPr>
          <a:xfrm>
            <a:off x="685800" y="9646585"/>
            <a:ext cx="6986588" cy="22406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8C1105FB-AD22-E24C-957F-B6EFC9ECD9AD}"/>
              </a:ext>
            </a:extLst>
          </p:cNvPr>
          <p:cNvSpPr>
            <a:spLocks noGrp="1"/>
          </p:cNvSpPr>
          <p:nvPr>
            <p:ph type="body" sz="quarter" idx="16"/>
          </p:nvPr>
        </p:nvSpPr>
        <p:spPr>
          <a:xfrm>
            <a:off x="8585422" y="9646585"/>
            <a:ext cx="6986588" cy="22406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21019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12078239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 name="Slide Number Placeholder 2">
            <a:extLst>
              <a:ext uri="{FF2B5EF4-FFF2-40B4-BE49-F238E27FC236}">
                <a16:creationId xmlns:a16="http://schemas.microsoft.com/office/drawing/2014/main" id="{18ED2655-F50E-FC41-8A26-B2F10508C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415838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7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FA9C20-5228-9E47-9C84-738F4A586C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B7F9AAC-8C6C-7644-A97E-98F392D2A5B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9727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23B24C-D570-2841-9A9A-B956A0B97D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8DAA44F9-42BE-684C-8EE1-70219479A7C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613456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04E3683F-6FC2-9A47-A919-9CA24809482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7713480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23556D1-0721-7C4F-BEB4-61C6F7B4C2F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337412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3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23B24C-D570-2841-9A9A-B956A0B97D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1600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8DAA44F9-42BE-684C-8EE1-70219479A7C8}"/>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466779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4DBD6045-DA74-6F48-A7B4-35179BC319C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42900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5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207E70-6188-4E42-966A-757749949C5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B7A53A4A-20DB-0F41-A94E-D38CDE0EE7F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115310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D9B2FAA3-93B6-F94F-9C60-9F3F38DBB05A}"/>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20340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7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64D3A-511B-AB4B-B243-4234EC1872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58620081-D1A6-DC43-9B6E-DEEA7BEBA2D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69551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0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3CEECC3E-241C-9B45-A1DC-3542573409D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27721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1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8071AA24-EDDC-8043-A8E1-5060AEE69CE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67757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8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F9D6BE6-97D0-4A43-B27A-98BE33E1DF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946065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9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BF2ACD82-0795-7F4B-91CD-2981E946CA14}"/>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D0B7D9BE-9E32-F14D-9B19-1264FE0DBCE7}"/>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ED4333FE-C105-AE44-8F6F-AE11B33A85E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940304-74CA-F844-8312-ADF89F056B8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D39020C1-6608-F840-A0E7-C7DEE36458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8B5050FE-C709-3944-A82B-A061908881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9ACFC76B-F0D0-BE45-8FF5-62C5CD556479}"/>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F605431E-8058-C749-926F-4C5F7119343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7365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4ACECFD7-328B-FB42-8200-0B5E531C45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0227298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ADD9C4A-429C-A142-86E2-1EA95D21CF1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626060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EEC1CFFF-BCB1-FA4D-8F9F-A50A2A6F674D}"/>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82C35F17-CA26-6549-9253-D1D92B3721AD}"/>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6B0E996B-189F-B944-AE28-EC33B911277A}"/>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14CA48-D929-FB42-84C6-6B80F948799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40A1077-3E03-164E-A4E9-22F377D379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12CA0CBF-51B5-4945-898C-D06E515762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CBC7CA23-486C-264A-8F55-5C8230B8E5A3}"/>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524496C9-8CA0-F642-94BD-D6556E0360A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36986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E218456C-40A2-E845-A4CD-97665FD37A8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003565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_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b="-171"/>
          <a:stretch/>
        </p:blipFill>
        <p:spPr>
          <a:xfrm>
            <a:off x="0" y="-2273"/>
            <a:ext cx="16255302" cy="9161932"/>
          </a:xfrm>
          <a:prstGeom prst="rect">
            <a:avLst/>
          </a:prstGeom>
        </p:spPr>
      </p:pic>
      <p:sp>
        <p:nvSpPr>
          <p:cNvPr id="17" name="Rectangle 16">
            <a:extLst>
              <a:ext uri="{FF2B5EF4-FFF2-40B4-BE49-F238E27FC236}">
                <a16:creationId xmlns:a16="http://schemas.microsoft.com/office/drawing/2014/main" id="{874C7168-40D5-3743-8840-300F0CC73012}"/>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7D27F3A7-7239-0847-AFEE-3FBBF0A2484B}"/>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2BCB14FD-7E32-9D4F-9C78-AD7CA3D5D04A}"/>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5F616937-92FB-A641-B653-78CFCFB32A61}"/>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E68765-4907-A549-9A21-4C716F398F7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6388C861-C5D4-104F-9728-D0774A902F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75D6AA55-F7ED-B244-8DB5-321BDB8BD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62C4DA7-1B4E-E04A-A3D2-1A5F4A4D788F}"/>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702FBD5F-C5A9-7E48-A663-C4011AEB69B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401452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9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18286F68-CBBD-4B48-849F-EE5B7003514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970572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0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6FD83-ED6B-4F4F-9386-BA79403DFD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C43F7E5B-52F2-4A4D-8DBE-96122C4D0CE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634436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4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823B30D-DDC5-8848-AB6B-72AFA0D40C5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562316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3A2108-B538-DE44-BE45-A70264FF0D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04305022-15DC-0249-AE05-45A5FB8DC4F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76968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1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0F2A0AA2-7666-2949-9CBC-04051FE8BC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18656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2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DB8AF5-DFB0-B84F-8FED-E9DBA43F4DC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5" y="0"/>
            <a:ext cx="16281573"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3768E4A8-5BCB-9347-A274-85EF723FA9F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727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8" y="-2"/>
            <a:ext cx="1626041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8F4BBD1-2CC6-0A44-B220-569C01175BB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58244070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3_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20C84B30-5BA6-5F4A-98F1-42F76BF6FDB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48687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984" y="0"/>
            <a:ext cx="16281574"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FC9F3714-F683-E743-B676-522F40D16D6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61829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5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3FD822-7072-6544-A7E9-6F2BD0C778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23986"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4" name="Slide Number Placeholder 2">
            <a:extLst>
              <a:ext uri="{FF2B5EF4-FFF2-40B4-BE49-F238E27FC236}">
                <a16:creationId xmlns:a16="http://schemas.microsoft.com/office/drawing/2014/main" id="{C29844C4-F6F9-A24F-8385-287F4812846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83914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2559" y="0"/>
            <a:ext cx="16257586" cy="9144000"/>
          </a:xfrm>
          <a:prstGeom prst="rect">
            <a:avLst/>
          </a:prstGeom>
        </p:spPr>
      </p:pic>
      <p:sp>
        <p:nvSpPr>
          <p:cNvPr id="24" name="Rectangle 23"/>
          <p:cNvSpPr/>
          <p:nvPr userDrawn="1"/>
        </p:nvSpPr>
        <p:spPr>
          <a:xfrm>
            <a:off x="-32561" y="0"/>
            <a:ext cx="16257588"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DC225185-4A88-9B47-9242-1D3C3788AC0B}"/>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496465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7_Title/Transition Long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1BD3FB-C9C7-9E47-A77C-BDEE6EF87E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23984" y="0"/>
            <a:ext cx="16281574"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7" name="Text Placeholder 4">
            <a:extLst>
              <a:ext uri="{FF2B5EF4-FFF2-40B4-BE49-F238E27FC236}">
                <a16:creationId xmlns:a16="http://schemas.microsoft.com/office/drawing/2014/main" id="{7A1E1477-296C-C643-82FF-620D0F239CAF}"/>
              </a:ext>
            </a:extLst>
          </p:cNvPr>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28" name="Group 27">
            <a:extLst>
              <a:ext uri="{FF2B5EF4-FFF2-40B4-BE49-F238E27FC236}">
                <a16:creationId xmlns:a16="http://schemas.microsoft.com/office/drawing/2014/main" id="{34F0581A-6447-B946-8FDB-7FBAC0980AE5}"/>
              </a:ext>
            </a:extLst>
          </p:cNvPr>
          <p:cNvGrpSpPr/>
          <p:nvPr userDrawn="1"/>
        </p:nvGrpSpPr>
        <p:grpSpPr>
          <a:xfrm>
            <a:off x="890192" y="3405007"/>
            <a:ext cx="14478001" cy="2459003"/>
            <a:chOff x="890192" y="3404979"/>
            <a:chExt cx="14478000" cy="2459003"/>
          </a:xfrm>
        </p:grpSpPr>
        <p:grpSp>
          <p:nvGrpSpPr>
            <p:cNvPr id="29" name="Group 28">
              <a:extLst>
                <a:ext uri="{FF2B5EF4-FFF2-40B4-BE49-F238E27FC236}">
                  <a16:creationId xmlns:a16="http://schemas.microsoft.com/office/drawing/2014/main" id="{21254B73-648D-8A47-899A-19ACA6B2DE1D}"/>
                </a:ext>
              </a:extLst>
            </p:cNvPr>
            <p:cNvGrpSpPr/>
            <p:nvPr userDrawn="1"/>
          </p:nvGrpSpPr>
          <p:grpSpPr>
            <a:xfrm>
              <a:off x="890192" y="3407236"/>
              <a:ext cx="14429232" cy="1635125"/>
              <a:chOff x="890192" y="3407236"/>
              <a:chExt cx="14429232" cy="1635125"/>
            </a:xfrm>
          </p:grpSpPr>
          <p:cxnSp>
            <p:nvCxnSpPr>
              <p:cNvPr id="32" name="Straight Connector 31">
                <a:extLst>
                  <a:ext uri="{FF2B5EF4-FFF2-40B4-BE49-F238E27FC236}">
                    <a16:creationId xmlns:a16="http://schemas.microsoft.com/office/drawing/2014/main" id="{8CE49A35-5B8F-804A-87F6-749AA9E354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7DBE79-0DCF-AC41-8FA7-BEE24A83F507}"/>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C1C89-4880-0F49-B60A-D32B7222FB6E}"/>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4FC7EEC1-7BE4-8347-98EF-5E26862335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31" name="Picture 30">
              <a:extLst>
                <a:ext uri="{FF2B5EF4-FFF2-40B4-BE49-F238E27FC236}">
                  <a16:creationId xmlns:a16="http://schemas.microsoft.com/office/drawing/2014/main" id="{F535D14D-F583-AB48-B8DC-3D40D4ACB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7402173B-2F5E-C74B-8DDE-C4B0D001A141}"/>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97415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28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AA41FE-52E0-064F-A7C4-32ED2C99119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32561" y="0"/>
            <a:ext cx="16290149" cy="9144000"/>
          </a:xfrm>
          <a:prstGeom prst="rect">
            <a:avLst/>
          </a:prstGeom>
          <a:gradFill flip="none" rotWithShape="1">
            <a:gsLst>
              <a:gs pos="1600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4" name="Group 13">
            <a:extLst>
              <a:ext uri="{FF2B5EF4-FFF2-40B4-BE49-F238E27FC236}">
                <a16:creationId xmlns:a16="http://schemas.microsoft.com/office/drawing/2014/main" id="{B87C864F-638D-7143-B0D1-9D308015FD8E}"/>
              </a:ext>
            </a:extLst>
          </p:cNvPr>
          <p:cNvGrpSpPr/>
          <p:nvPr userDrawn="1"/>
        </p:nvGrpSpPr>
        <p:grpSpPr>
          <a:xfrm>
            <a:off x="890192" y="3405007"/>
            <a:ext cx="14478001" cy="2459003"/>
            <a:chOff x="890192" y="3404979"/>
            <a:chExt cx="14478000" cy="2459003"/>
          </a:xfrm>
        </p:grpSpPr>
        <p:grpSp>
          <p:nvGrpSpPr>
            <p:cNvPr id="17" name="Group 16">
              <a:extLst>
                <a:ext uri="{FF2B5EF4-FFF2-40B4-BE49-F238E27FC236}">
                  <a16:creationId xmlns:a16="http://schemas.microsoft.com/office/drawing/2014/main" id="{20BF1848-CC35-F047-9381-0CEC1DA94DF7}"/>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46C4095-6DF6-9244-B077-093832FA599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FC608-2666-2040-95DB-9FDC42DC38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7358658-803C-794C-82D8-1F8DDB94EB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A0EB125F-2E76-EE40-986B-36729E815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6" name="Title 1">
            <a:extLst>
              <a:ext uri="{FF2B5EF4-FFF2-40B4-BE49-F238E27FC236}">
                <a16:creationId xmlns:a16="http://schemas.microsoft.com/office/drawing/2014/main" id="{11CF04AE-D2D1-D34B-8C19-71A2A3AB31B4}"/>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954025B5-59B1-4F44-AC98-F1D9AEF0FD57}"/>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789200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5CBDF42C-12AA-064F-A0C9-54A5470DB52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517854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3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2" name="Rectangle 11">
            <a:extLst>
              <a:ext uri="{FF2B5EF4-FFF2-40B4-BE49-F238E27FC236}">
                <a16:creationId xmlns:a16="http://schemas.microsoft.com/office/drawing/2014/main" id="{3C42AEC7-CE7F-734F-8415-9CD3B005CB04}"/>
              </a:ext>
            </a:extLst>
          </p:cNvPr>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1" name="Slide Number Placeholder 2">
            <a:extLst>
              <a:ext uri="{FF2B5EF4-FFF2-40B4-BE49-F238E27FC236}">
                <a16:creationId xmlns:a16="http://schemas.microsoft.com/office/drawing/2014/main" id="{CC4F004D-EAE5-754A-8120-03C82FA16C80}"/>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72371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5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84D04AE4-C52D-E047-B362-0A6F177AE47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556912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9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5F283D40-F75B-8B47-ABEB-A5638D2249A6}"/>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2450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7142E746-059D-B24F-B2D7-190A24B081A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10342405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8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D91CBB7A-FB9C-624D-8687-F93C3E93D7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433932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29_Title/Transition Long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4E0D14-3043-F744-BC04-94E4C56978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7" y="-2"/>
            <a:ext cx="16237711" cy="9144000"/>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20" name="Slide Number Placeholder 2">
            <a:extLst>
              <a:ext uri="{FF2B5EF4-FFF2-40B4-BE49-F238E27FC236}">
                <a16:creationId xmlns:a16="http://schemas.microsoft.com/office/drawing/2014/main" id="{E601D4EC-DC25-B14C-88BA-6391204AF30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51221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32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6A5A1A-BE29-9849-8478-B8C95560B01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4" name="Rectangle 23"/>
          <p:cNvSpPr/>
          <p:nvPr userDrawn="1"/>
        </p:nvSpPr>
        <p:spPr>
          <a:xfrm>
            <a:off x="0" y="0"/>
            <a:ext cx="16257588" cy="9144000"/>
          </a:xfrm>
          <a:prstGeom prst="rect">
            <a:avLst/>
          </a:prstGeom>
          <a:gradFill flip="none" rotWithShape="1">
            <a:gsLst>
              <a:gs pos="0">
                <a:schemeClr val="bg1">
                  <a:alpha val="80000"/>
                </a:schemeClr>
              </a:gs>
              <a:gs pos="100000">
                <a:schemeClr val="tx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13" name="Group 12">
            <a:extLst>
              <a:ext uri="{FF2B5EF4-FFF2-40B4-BE49-F238E27FC236}">
                <a16:creationId xmlns:a16="http://schemas.microsoft.com/office/drawing/2014/main" id="{41A8CCE1-5F77-AF46-B2F5-C7D257161BE8}"/>
              </a:ext>
            </a:extLst>
          </p:cNvPr>
          <p:cNvGrpSpPr/>
          <p:nvPr userDrawn="1"/>
        </p:nvGrpSpPr>
        <p:grpSpPr>
          <a:xfrm>
            <a:off x="890219" y="3407235"/>
            <a:ext cx="14477999" cy="2456747"/>
            <a:chOff x="890192" y="3407236"/>
            <a:chExt cx="14477999" cy="2456746"/>
          </a:xfrm>
        </p:grpSpPr>
        <p:pic>
          <p:nvPicPr>
            <p:cNvPr id="14" name="Picture 13">
              <a:extLst>
                <a:ext uri="{FF2B5EF4-FFF2-40B4-BE49-F238E27FC236}">
                  <a16:creationId xmlns:a16="http://schemas.microsoft.com/office/drawing/2014/main" id="{A1E952D0-53BA-8340-AB53-8F901A5214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7236"/>
              <a:ext cx="2174423" cy="1240186"/>
            </a:xfrm>
            <a:prstGeom prst="rect">
              <a:avLst/>
            </a:prstGeom>
          </p:spPr>
        </p:pic>
        <p:grpSp>
          <p:nvGrpSpPr>
            <p:cNvPr id="15" name="Group 14">
              <a:extLst>
                <a:ext uri="{FF2B5EF4-FFF2-40B4-BE49-F238E27FC236}">
                  <a16:creationId xmlns:a16="http://schemas.microsoft.com/office/drawing/2014/main" id="{EF1B4076-1681-534B-A5BD-F0F87B1D8209}"/>
                </a:ext>
              </a:extLst>
            </p:cNvPr>
            <p:cNvGrpSpPr/>
            <p:nvPr userDrawn="1"/>
          </p:nvGrpSpPr>
          <p:grpSpPr>
            <a:xfrm>
              <a:off x="890192" y="3407236"/>
              <a:ext cx="14477999" cy="2456746"/>
              <a:chOff x="890192" y="3407236"/>
              <a:chExt cx="14477999" cy="2456746"/>
            </a:xfrm>
          </p:grpSpPr>
          <p:grpSp>
            <p:nvGrpSpPr>
              <p:cNvPr id="16" name="Group 15">
                <a:extLst>
                  <a:ext uri="{FF2B5EF4-FFF2-40B4-BE49-F238E27FC236}">
                    <a16:creationId xmlns:a16="http://schemas.microsoft.com/office/drawing/2014/main" id="{4739330A-B173-D44D-8CF3-36D489925439}"/>
                  </a:ext>
                </a:extLst>
              </p:cNvPr>
              <p:cNvGrpSpPr/>
              <p:nvPr userDrawn="1"/>
            </p:nvGrpSpPr>
            <p:grpSpPr>
              <a:xfrm>
                <a:off x="890192" y="3407236"/>
                <a:ext cx="14429232" cy="1635125"/>
                <a:chOff x="890192" y="3407236"/>
                <a:chExt cx="14429232" cy="1635125"/>
              </a:xfrm>
            </p:grpSpPr>
            <p:cxnSp>
              <p:nvCxnSpPr>
                <p:cNvPr id="18" name="Straight Connector 17">
                  <a:extLst>
                    <a:ext uri="{FF2B5EF4-FFF2-40B4-BE49-F238E27FC236}">
                      <a16:creationId xmlns:a16="http://schemas.microsoft.com/office/drawing/2014/main" id="{D3D84A93-47ED-B24E-ADAD-8605D5C9F9A1}"/>
                    </a:ext>
                  </a:extLst>
                </p:cNvPr>
                <p:cNvCxnSpPr/>
                <p:nvPr userDrawn="1"/>
              </p:nvCxnSpPr>
              <p:spPr>
                <a:xfrm>
                  <a:off x="3478143" y="340723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754E9-248D-F042-B496-085FB934724E}"/>
                    </a:ext>
                  </a:extLst>
                </p:cNvPr>
                <p:cNvCxnSpPr/>
                <p:nvPr userDrawn="1"/>
              </p:nvCxnSpPr>
              <p:spPr>
                <a:xfrm>
                  <a:off x="890192" y="5037734"/>
                  <a:ext cx="1442923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897572D-474B-8745-99D9-90E1F12510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7999" cy="457200"/>
              </a:xfrm>
              <a:prstGeom prst="rect">
                <a:avLst/>
              </a:prstGeom>
            </p:spPr>
          </p:pic>
        </p:grpSp>
      </p:gr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a:t>
            </a:r>
            <a:br>
              <a:rPr lang="en-US" dirty="0"/>
            </a:br>
            <a:r>
              <a:rPr lang="en-US" dirty="0"/>
              <a:t>Transition title</a:t>
            </a:r>
          </a:p>
        </p:txBody>
      </p:sp>
      <p:sp>
        <p:nvSpPr>
          <p:cNvPr id="12" name="Slide Number Placeholder 2">
            <a:extLst>
              <a:ext uri="{FF2B5EF4-FFF2-40B4-BE49-F238E27FC236}">
                <a16:creationId xmlns:a16="http://schemas.microsoft.com/office/drawing/2014/main" id="{93CFD6C1-6B9D-FC47-A48F-BA6EB61B2CDC}"/>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4395934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6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909AF500-D287-9D4E-89B4-5D836ED4F019}"/>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603488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4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3879CE-4B76-8041-B187-ACB5972B5EF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1" name="Rectangle 20">
            <a:extLst>
              <a:ext uri="{FF2B5EF4-FFF2-40B4-BE49-F238E27FC236}">
                <a16:creationId xmlns:a16="http://schemas.microsoft.com/office/drawing/2014/main" id="{559EB4F1-644C-C745-9705-18DBC8D42060}"/>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2" name="Title 1">
            <a:extLst>
              <a:ext uri="{FF2B5EF4-FFF2-40B4-BE49-F238E27FC236}">
                <a16:creationId xmlns:a16="http://schemas.microsoft.com/office/drawing/2014/main" id="{E0581965-7B7D-0848-9444-1C7703E4CA6E}"/>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3" name="Group 22">
            <a:extLst>
              <a:ext uri="{FF2B5EF4-FFF2-40B4-BE49-F238E27FC236}">
                <a16:creationId xmlns:a16="http://schemas.microsoft.com/office/drawing/2014/main" id="{02ABEB5C-D7F5-3D47-83EC-49E0D6FD44AA}"/>
              </a:ext>
            </a:extLst>
          </p:cNvPr>
          <p:cNvGrpSpPr/>
          <p:nvPr userDrawn="1"/>
        </p:nvGrpSpPr>
        <p:grpSpPr>
          <a:xfrm>
            <a:off x="890192" y="3405007"/>
            <a:ext cx="14478001" cy="2459003"/>
            <a:chOff x="890192" y="3404979"/>
            <a:chExt cx="14478000" cy="2459003"/>
          </a:xfrm>
        </p:grpSpPr>
        <p:grpSp>
          <p:nvGrpSpPr>
            <p:cNvPr id="24" name="Group 23">
              <a:extLst>
                <a:ext uri="{FF2B5EF4-FFF2-40B4-BE49-F238E27FC236}">
                  <a16:creationId xmlns:a16="http://schemas.microsoft.com/office/drawing/2014/main" id="{52A97202-B4D9-D04B-8CDB-9F5B5F2B7155}"/>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6780400-A789-1846-A101-85C066DF7C6C}"/>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41635F-FC53-0044-8520-B003FFA75BDE}"/>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B43FBBA5-90B0-5F4A-938C-FA02489D0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526F74DE-D67D-1A45-96F0-6BEA52B5FF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64A044FC-31AC-DD44-BF21-0F53098F59E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65285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0_Title/Transition Long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FCDC7B-763D-B249-AF3C-A04337535A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5716076-DCC2-BB41-BAC0-FDC416102BD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509038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EC4B1B-6887-AA40-AE0F-C5F5549605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29" name="Rectangle 28">
            <a:extLst>
              <a:ext uri="{FF2B5EF4-FFF2-40B4-BE49-F238E27FC236}">
                <a16:creationId xmlns:a16="http://schemas.microsoft.com/office/drawing/2014/main" id="{F88B5C25-22A0-1D4A-93EB-C72C43376622}"/>
              </a:ext>
            </a:extLst>
          </p:cNvPr>
          <p:cNvSpPr/>
          <p:nvPr userDrawn="1"/>
        </p:nvSpPr>
        <p:spPr>
          <a:xfrm>
            <a:off x="0" y="0"/>
            <a:ext cx="16257588" cy="9144000"/>
          </a:xfrm>
          <a:prstGeom prst="rect">
            <a:avLst/>
          </a:prstGeom>
          <a:gradFill flip="none" rotWithShape="1">
            <a:gsLst>
              <a:gs pos="0">
                <a:schemeClr val="tx1">
                  <a:alpha val="6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itle 1">
            <a:extLst>
              <a:ext uri="{FF2B5EF4-FFF2-40B4-BE49-F238E27FC236}">
                <a16:creationId xmlns:a16="http://schemas.microsoft.com/office/drawing/2014/main" id="{350ABF03-3373-3D42-B52C-E7489B024B6F}"/>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22" name="Group 21">
            <a:extLst>
              <a:ext uri="{FF2B5EF4-FFF2-40B4-BE49-F238E27FC236}">
                <a16:creationId xmlns:a16="http://schemas.microsoft.com/office/drawing/2014/main" id="{30CD01B4-2DD0-A641-8DFA-CBE63D5B5DED}"/>
              </a:ext>
            </a:extLst>
          </p:cNvPr>
          <p:cNvGrpSpPr/>
          <p:nvPr userDrawn="1"/>
        </p:nvGrpSpPr>
        <p:grpSpPr>
          <a:xfrm>
            <a:off x="890192" y="3405007"/>
            <a:ext cx="14478001" cy="2459003"/>
            <a:chOff x="890192" y="3404979"/>
            <a:chExt cx="14478000" cy="2459003"/>
          </a:xfrm>
        </p:grpSpPr>
        <p:grpSp>
          <p:nvGrpSpPr>
            <p:cNvPr id="23" name="Group 22">
              <a:extLst>
                <a:ext uri="{FF2B5EF4-FFF2-40B4-BE49-F238E27FC236}">
                  <a16:creationId xmlns:a16="http://schemas.microsoft.com/office/drawing/2014/main" id="{312E92DF-B279-994B-AE8E-72C968659C54}"/>
                </a:ext>
              </a:extLst>
            </p:cNvPr>
            <p:cNvGrpSpPr/>
            <p:nvPr userDrawn="1"/>
          </p:nvGrpSpPr>
          <p:grpSpPr>
            <a:xfrm>
              <a:off x="890192" y="3407236"/>
              <a:ext cx="14429232" cy="1635125"/>
              <a:chOff x="890192" y="3407236"/>
              <a:chExt cx="14429232" cy="1635125"/>
            </a:xfrm>
          </p:grpSpPr>
          <p:cxnSp>
            <p:nvCxnSpPr>
              <p:cNvPr id="27" name="Straight Connector 26">
                <a:extLst>
                  <a:ext uri="{FF2B5EF4-FFF2-40B4-BE49-F238E27FC236}">
                    <a16:creationId xmlns:a16="http://schemas.microsoft.com/office/drawing/2014/main" id="{C9DF4080-FD47-0D4E-86BE-67396DE47EAD}"/>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CC50F0-F77A-6044-BADC-C2E2C7D7B9DA}"/>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1689D880-F89E-C949-8FA6-1CCD144E45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6" name="Picture 25">
              <a:extLst>
                <a:ext uri="{FF2B5EF4-FFF2-40B4-BE49-F238E27FC236}">
                  <a16:creationId xmlns:a16="http://schemas.microsoft.com/office/drawing/2014/main" id="{BE139AE9-F2CB-334E-B4D3-7F290AB8DC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2" name="Slide Number Placeholder 2">
            <a:extLst>
              <a:ext uri="{FF2B5EF4-FFF2-40B4-BE49-F238E27FC236}">
                <a16:creationId xmlns:a16="http://schemas.microsoft.com/office/drawing/2014/main" id="{F7808D90-9049-0943-B56F-DEE1EEBBE7FF}"/>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5693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2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1625583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04E3683F-6FC2-9A47-A919-9CA24809482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176595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7_Title/Transition Lo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6BB63D-D394-BE44-A224-DD1BD247A01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 y="0"/>
            <a:ext cx="16257586"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3" name="Slide Number Placeholder 2">
            <a:extLst>
              <a:ext uri="{FF2B5EF4-FFF2-40B4-BE49-F238E27FC236}">
                <a16:creationId xmlns:a16="http://schemas.microsoft.com/office/drawing/2014/main" id="{4ACECFD7-328B-FB42-8200-0B5E531C457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311518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30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878" y="-2"/>
            <a:ext cx="16260418" cy="9144000"/>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E8F4BBD1-2CC6-0A44-B220-569C01175BB5}"/>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1359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sp>
        <p:nvSpPr>
          <p:cNvPr id="8" name="Text Placeholder 7"/>
          <p:cNvSpPr>
            <a:spLocks noGrp="1"/>
          </p:cNvSpPr>
          <p:nvPr>
            <p:ph type="body" sz="quarter" idx="13" hasCustomPrompt="1"/>
          </p:nvPr>
        </p:nvSpPr>
        <p:spPr>
          <a:xfrm>
            <a:off x="685578" y="8158162"/>
            <a:ext cx="14886432" cy="523876"/>
          </a:xfrm>
          <a:prstGeom prst="rect">
            <a:avLst/>
          </a:prstGeom>
          <a:solidFill>
            <a:schemeClr val="accent1"/>
          </a:solidFill>
        </p:spPr>
        <p:txBody>
          <a:bodyPr wrap="none" bIns="45597"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3" name="Content Placeholder 12">
            <a:extLst>
              <a:ext uri="{FF2B5EF4-FFF2-40B4-BE49-F238E27FC236}">
                <a16:creationId xmlns:a16="http://schemas.microsoft.com/office/drawing/2014/main" id="{98142D92-C24B-254A-915A-8998AF717C9F}"/>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1395177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31_Title/Transition Long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706798-2825-A84F-AC24-544BD7B98C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2"/>
          </a:xfrm>
          <a:prstGeom prst="rect">
            <a:avLst/>
          </a:prstGeom>
        </p:spPr>
      </p:pic>
      <p:sp>
        <p:nvSpPr>
          <p:cNvPr id="28" name="Rectangle 27">
            <a:extLst>
              <a:ext uri="{FF2B5EF4-FFF2-40B4-BE49-F238E27FC236}">
                <a16:creationId xmlns:a16="http://schemas.microsoft.com/office/drawing/2014/main" id="{A54AF7C0-670E-2041-A8F8-52C7B67AD92D}"/>
              </a:ext>
            </a:extLst>
          </p:cNvPr>
          <p:cNvSpPr/>
          <p:nvPr userDrawn="1"/>
        </p:nvSpPr>
        <p:spPr>
          <a:xfrm>
            <a:off x="0" y="0"/>
            <a:ext cx="16257588" cy="9144000"/>
          </a:xfrm>
          <a:prstGeom prst="rect">
            <a:avLst/>
          </a:prstGeom>
          <a:gradFill flip="none" rotWithShape="1">
            <a:gsLst>
              <a:gs pos="0">
                <a:schemeClr val="tx1">
                  <a:alpha val="50000"/>
                </a:schemeClr>
              </a:gs>
              <a:gs pos="100000">
                <a:schemeClr val="tx1">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35" name="Title 1">
            <a:extLst>
              <a:ext uri="{FF2B5EF4-FFF2-40B4-BE49-F238E27FC236}">
                <a16:creationId xmlns:a16="http://schemas.microsoft.com/office/drawing/2014/main" id="{4DA7632A-D57E-B742-96DB-8D244E06D977}"/>
              </a:ext>
            </a:extLst>
          </p:cNvPr>
          <p:cNvSpPr>
            <a:spLocks noGrp="1"/>
          </p:cNvSpPr>
          <p:nvPr>
            <p:ph type="title" hasCustomPrompt="1"/>
          </p:nvPr>
        </p:nvSpPr>
        <p:spPr>
          <a:xfrm>
            <a:off x="3955687" y="3407237"/>
            <a:ext cx="1136376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a:t>
            </a:r>
            <a:br>
              <a:rPr lang="en-US" dirty="0"/>
            </a:br>
            <a:r>
              <a:rPr lang="en-US" dirty="0"/>
              <a:t>Transition title</a:t>
            </a:r>
          </a:p>
        </p:txBody>
      </p:sp>
      <p:grpSp>
        <p:nvGrpSpPr>
          <p:cNvPr id="12" name="Group 11">
            <a:extLst>
              <a:ext uri="{FF2B5EF4-FFF2-40B4-BE49-F238E27FC236}">
                <a16:creationId xmlns:a16="http://schemas.microsoft.com/office/drawing/2014/main" id="{A3CB9C48-C97E-2B45-AEA3-63BD3CF96F40}"/>
              </a:ext>
            </a:extLst>
          </p:cNvPr>
          <p:cNvGrpSpPr/>
          <p:nvPr userDrawn="1"/>
        </p:nvGrpSpPr>
        <p:grpSpPr>
          <a:xfrm>
            <a:off x="890192" y="3405007"/>
            <a:ext cx="14478001" cy="2459003"/>
            <a:chOff x="890192" y="3404979"/>
            <a:chExt cx="14478000" cy="2459003"/>
          </a:xfrm>
        </p:grpSpPr>
        <p:grpSp>
          <p:nvGrpSpPr>
            <p:cNvPr id="21" name="Group 20">
              <a:extLst>
                <a:ext uri="{FF2B5EF4-FFF2-40B4-BE49-F238E27FC236}">
                  <a16:creationId xmlns:a16="http://schemas.microsoft.com/office/drawing/2014/main" id="{334696A2-2B69-AC45-8173-91488A591AC7}"/>
                </a:ext>
              </a:extLst>
            </p:cNvPr>
            <p:cNvGrpSpPr/>
            <p:nvPr userDrawn="1"/>
          </p:nvGrpSpPr>
          <p:grpSpPr>
            <a:xfrm>
              <a:off x="890192" y="3407236"/>
              <a:ext cx="14429232" cy="1635125"/>
              <a:chOff x="890192" y="3407236"/>
              <a:chExt cx="14429232" cy="1635125"/>
            </a:xfrm>
          </p:grpSpPr>
          <p:cxnSp>
            <p:nvCxnSpPr>
              <p:cNvPr id="25" name="Straight Connector 24">
                <a:extLst>
                  <a:ext uri="{FF2B5EF4-FFF2-40B4-BE49-F238E27FC236}">
                    <a16:creationId xmlns:a16="http://schemas.microsoft.com/office/drawing/2014/main" id="{D34658FE-A509-364F-814F-A699A31080F0}"/>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25D105-0558-5346-8F6A-3802C3482854}"/>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0ABCBB6F-9214-3148-873D-8A2453B751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4C88A7F8-1BDD-FC41-815F-B8369B7B54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11" name="Slide Number Placeholder 2">
            <a:extLst>
              <a:ext uri="{FF2B5EF4-FFF2-40B4-BE49-F238E27FC236}">
                <a16:creationId xmlns:a16="http://schemas.microsoft.com/office/drawing/2014/main" id="{7142E746-059D-B24F-B2D7-190A24B081AE}"/>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049233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hasCustomPrompt="1"/>
          </p:nvPr>
        </p:nvSpPr>
        <p:spPr>
          <a:xfrm>
            <a:off x="685578" y="8158162"/>
            <a:ext cx="14886432" cy="523876"/>
          </a:xfrm>
          <a:prstGeom prst="rect">
            <a:avLst/>
          </a:prstGeom>
          <a:solidFill>
            <a:schemeClr val="accent1"/>
          </a:solidFill>
        </p:spPr>
        <p:txBody>
          <a:bodyPr wrap="none" bIns="45597"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3" name="Content Placeholder 12">
            <a:extLst>
              <a:ext uri="{FF2B5EF4-FFF2-40B4-BE49-F238E27FC236}">
                <a16:creationId xmlns:a16="http://schemas.microsoft.com/office/drawing/2014/main" id="{98142D92-C24B-254A-915A-8998AF717C9F}"/>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0715795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2_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Content Placeholder 12">
            <a:extLst>
              <a:ext uri="{FF2B5EF4-FFF2-40B4-BE49-F238E27FC236}">
                <a16:creationId xmlns:a16="http://schemas.microsoft.com/office/drawing/2014/main" id="{7457E862-2AF0-BA4D-8FEF-D96DB33E36CB}"/>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9090185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474BB1C3-3909-6A43-8C6B-5AF049B141E6}"/>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4AC088CF-0420-CC49-839A-7F061D5D2611}"/>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4012024075"/>
      </p:ext>
    </p:extLst>
  </p:cSld>
  <p:clrMapOvr>
    <a:masterClrMapping/>
  </p:clrMapOvr>
  <p:extLst>
    <p:ext uri="{DCECCB84-F9BA-43D5-87BE-67443E8EF086}">
      <p15:sldGuideLst xmlns:p15="http://schemas.microsoft.com/office/powerpoint/2012/main">
        <p15:guide id="1" pos="4833" userDrawn="1">
          <p15:clr>
            <a:srgbClr val="FBAE40"/>
          </p15:clr>
        </p15:guide>
        <p15:guide id="2" pos="5385" userDrawn="1">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a:cxnSpLocks/>
          </p:cNvCxnSpPr>
          <p:nvPr userDrawn="1"/>
        </p:nvCxnSpPr>
        <p:spPr>
          <a:xfrm flipH="1">
            <a:off x="8355718"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F302F125-2A9A-5247-931B-3C417242EB93}"/>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Content Placeholder 12">
            <a:extLst>
              <a:ext uri="{FF2B5EF4-FFF2-40B4-BE49-F238E27FC236}">
                <a16:creationId xmlns:a16="http://schemas.microsoft.com/office/drawing/2014/main" id="{3939D8AF-9D5E-0342-888E-D280AB1A4366}"/>
              </a:ext>
            </a:extLst>
          </p:cNvPr>
          <p:cNvSpPr>
            <a:spLocks noGrp="1"/>
          </p:cNvSpPr>
          <p:nvPr>
            <p:ph sz="quarter" idx="14" hasCustomPrompt="1"/>
          </p:nvPr>
        </p:nvSpPr>
        <p:spPr>
          <a:xfrm>
            <a:off x="661988" y="1981206"/>
            <a:ext cx="722652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1" name="Content Placeholder 12">
            <a:extLst>
              <a:ext uri="{FF2B5EF4-FFF2-40B4-BE49-F238E27FC236}">
                <a16:creationId xmlns:a16="http://schemas.microsoft.com/office/drawing/2014/main" id="{90D21922-D9B0-914D-810A-3318F41AE6D7}"/>
              </a:ext>
            </a:extLst>
          </p:cNvPr>
          <p:cNvSpPr>
            <a:spLocks noGrp="1"/>
          </p:cNvSpPr>
          <p:nvPr>
            <p:ph sz="quarter" idx="15" hasCustomPrompt="1"/>
          </p:nvPr>
        </p:nvSpPr>
        <p:spPr>
          <a:xfrm>
            <a:off x="8369074" y="1981202"/>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578BC9A6-A396-684B-9D71-37CF28BF3EAD}"/>
              </a:ext>
            </a:extLst>
          </p:cNvPr>
          <p:cNvSpPr>
            <a:spLocks noGrp="1"/>
          </p:cNvSpPr>
          <p:nvPr>
            <p:ph sz="quarter" idx="16" hasCustomPrompt="1"/>
          </p:nvPr>
        </p:nvSpPr>
        <p:spPr>
          <a:xfrm>
            <a:off x="8369074" y="5153609"/>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778845173"/>
      </p:ext>
    </p:extLst>
  </p:cSld>
  <p:clrMapOvr>
    <a:masterClrMapping/>
  </p:clrMapOvr>
  <p:extLst>
    <p:ext uri="{DCECCB84-F9BA-43D5-87BE-67443E8EF086}">
      <p15:sldGuideLst xmlns:p15="http://schemas.microsoft.com/office/powerpoint/2012/main">
        <p15:guide id="1" pos="4977" userDrawn="1">
          <p15:clr>
            <a:srgbClr val="FBAE40"/>
          </p15:clr>
        </p15:guide>
        <p15:guide id="2" pos="5265" userDrawn="1">
          <p15:clr>
            <a:srgbClr val="FBAE40"/>
          </p15:clr>
        </p15:guide>
        <p15:guide id="3" orient="horz" pos="2712" userDrawn="1">
          <p15:clr>
            <a:srgbClr val="FBAE40"/>
          </p15:clr>
        </p15:guide>
        <p15:guide id="4" orient="horz" pos="3237" userDrawn="1">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0" name="Straight Connector 19">
            <a:extLst>
              <a:ext uri="{FF2B5EF4-FFF2-40B4-BE49-F238E27FC236}">
                <a16:creationId xmlns:a16="http://schemas.microsoft.com/office/drawing/2014/main" id="{742B5652-2125-B54E-A5B1-3D274693C71F}"/>
              </a:ext>
            </a:extLst>
          </p:cNvPr>
          <p:cNvCxnSpPr>
            <a:cxnSpLocks/>
          </p:cNvCxnSpPr>
          <p:nvPr userDrawn="1"/>
        </p:nvCxnSpPr>
        <p:spPr>
          <a:xfrm flipH="1">
            <a:off x="685582"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579DBCF9-82A9-D84B-B9D9-3C4BC65706AE}"/>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9" name="Content Placeholder 12">
            <a:extLst>
              <a:ext uri="{FF2B5EF4-FFF2-40B4-BE49-F238E27FC236}">
                <a16:creationId xmlns:a16="http://schemas.microsoft.com/office/drawing/2014/main" id="{EF27F2D3-E5BE-E34E-872D-E1DC01EBA73D}"/>
              </a:ext>
            </a:extLst>
          </p:cNvPr>
          <p:cNvSpPr>
            <a:spLocks noGrp="1"/>
          </p:cNvSpPr>
          <p:nvPr>
            <p:ph sz="quarter" idx="14" hasCustomPrompt="1"/>
          </p:nvPr>
        </p:nvSpPr>
        <p:spPr>
          <a:xfrm>
            <a:off x="661992" y="1981202"/>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4CC9A61B-8020-6744-9A53-EEC84E75C280}"/>
              </a:ext>
            </a:extLst>
          </p:cNvPr>
          <p:cNvSpPr>
            <a:spLocks noGrp="1"/>
          </p:cNvSpPr>
          <p:nvPr>
            <p:ph sz="quarter" idx="15" hasCustomPrompt="1"/>
          </p:nvPr>
        </p:nvSpPr>
        <p:spPr>
          <a:xfrm>
            <a:off x="8387737" y="1981206"/>
            <a:ext cx="721461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A8EE1E57-03A8-B24E-ACB3-8FE06EF64286}"/>
              </a:ext>
            </a:extLst>
          </p:cNvPr>
          <p:cNvSpPr>
            <a:spLocks noGrp="1"/>
          </p:cNvSpPr>
          <p:nvPr>
            <p:ph sz="quarter" idx="16" hasCustomPrompt="1"/>
          </p:nvPr>
        </p:nvSpPr>
        <p:spPr>
          <a:xfrm>
            <a:off x="661992" y="5153610"/>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962510026"/>
      </p:ext>
    </p:extLst>
  </p:cSld>
  <p:clrMapOvr>
    <a:masterClrMapping/>
  </p:clrMapOvr>
  <p:extLst>
    <p:ext uri="{DCECCB84-F9BA-43D5-87BE-67443E8EF086}">
      <p15:sldGuideLst xmlns:p15="http://schemas.microsoft.com/office/powerpoint/2012/main">
        <p15:guide id="1" pos="5265" userDrawn="1">
          <p15:clr>
            <a:srgbClr val="FBAE40"/>
          </p15:clr>
        </p15:guide>
        <p15:guide id="2" pos="4977" userDrawn="1">
          <p15:clr>
            <a:srgbClr val="FBAE40"/>
          </p15:clr>
        </p15:guide>
        <p15:guide id="3" pos="5120" userDrawn="1">
          <p15:clr>
            <a:srgbClr val="FBAE40"/>
          </p15:clr>
        </p15:guide>
        <p15:guide id="4" orient="horz" pos="2712" userDrawn="1">
          <p15:clr>
            <a:srgbClr val="FBAE40"/>
          </p15:clr>
        </p15:guide>
        <p15:guide id="5" orient="horz" pos="3246" userDrawn="1">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5954741"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EBE6CEB8-FC69-EF4F-AB7F-17603EF12227}"/>
              </a:ext>
            </a:extLst>
          </p:cNvPr>
          <p:cNvSpPr>
            <a:spLocks noGrp="1"/>
          </p:cNvSpPr>
          <p:nvPr>
            <p:ph sz="quarter" idx="15" hasCustomPrompt="1"/>
          </p:nvPr>
        </p:nvSpPr>
        <p:spPr>
          <a:xfrm>
            <a:off x="661989"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760076179"/>
      </p:ext>
    </p:extLst>
  </p:cSld>
  <p:clrMapOvr>
    <a:masterClrMapping/>
  </p:clrMapOvr>
  <p:extLst>
    <p:ext uri="{DCECCB84-F9BA-43D5-87BE-67443E8EF086}">
      <p15:sldGuideLst xmlns:p15="http://schemas.microsoft.com/office/powerpoint/2012/main">
        <p15:guide id="1" pos="3465" userDrawn="1">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1" name="Picture Placeholder 7"/>
          <p:cNvSpPr>
            <a:spLocks noGrp="1"/>
          </p:cNvSpPr>
          <p:nvPr>
            <p:ph type="pic" sz="quarter" idx="14"/>
          </p:nvPr>
        </p:nvSpPr>
        <p:spPr>
          <a:xfrm>
            <a:off x="685605"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854D7455-E9E4-504B-A7D5-0A614B15F481}"/>
              </a:ext>
            </a:extLst>
          </p:cNvPr>
          <p:cNvSpPr>
            <a:spLocks noGrp="1"/>
          </p:cNvSpPr>
          <p:nvPr>
            <p:ph sz="quarter" idx="15" hasCustomPrompt="1"/>
          </p:nvPr>
        </p:nvSpPr>
        <p:spPr>
          <a:xfrm>
            <a:off x="10758488"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3742268129"/>
      </p:ext>
    </p:extLst>
  </p:cSld>
  <p:clrMapOvr>
    <a:masterClrMapping/>
  </p:clrMapOvr>
  <p:extLst>
    <p:ext uri="{DCECCB84-F9BA-43D5-87BE-67443E8EF086}">
      <p15:sldGuideLst xmlns:p15="http://schemas.microsoft.com/office/powerpoint/2012/main">
        <p15:guide id="1" pos="6777" userDrawn="1">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5" name="Text Placeholder 7">
            <a:extLst>
              <a:ext uri="{FF2B5EF4-FFF2-40B4-BE49-F238E27FC236}">
                <a16:creationId xmlns:a16="http://schemas.microsoft.com/office/drawing/2014/main" id="{DD13BD2C-150F-E24B-B487-3A2637B0979C}"/>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B97A37A4-8CEC-2C47-BF36-42D50BF4D7A8}"/>
              </a:ext>
            </a:extLst>
          </p:cNvPr>
          <p:cNvSpPr>
            <a:spLocks noGrp="1"/>
          </p:cNvSpPr>
          <p:nvPr>
            <p:ph sz="quarter" idx="14" hasCustomPrompt="1"/>
          </p:nvPr>
        </p:nvSpPr>
        <p:spPr>
          <a:xfrm>
            <a:off x="661988" y="1981206"/>
            <a:ext cx="96774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2CF9FBCD-A3C0-0A4E-9542-431BFA79BA84}"/>
              </a:ext>
            </a:extLst>
          </p:cNvPr>
          <p:cNvSpPr>
            <a:spLocks noGrp="1"/>
          </p:cNvSpPr>
          <p:nvPr>
            <p:ph sz="quarter" idx="15" hasCustomPrompt="1"/>
          </p:nvPr>
        </p:nvSpPr>
        <p:spPr>
          <a:xfrm>
            <a:off x="10769600" y="1981206"/>
            <a:ext cx="4813592"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237295928"/>
      </p:ext>
    </p:extLst>
  </p:cSld>
  <p:clrMapOvr>
    <a:masterClrMapping/>
  </p:clrMapOvr>
  <p:extLst>
    <p:ext uri="{DCECCB84-F9BA-43D5-87BE-67443E8EF086}">
      <p15:sldGuideLst xmlns:p15="http://schemas.microsoft.com/office/powerpoint/2012/main">
        <p15:guide id="1" pos="6513" userDrawn="1">
          <p15:clr>
            <a:srgbClr val="FBAE40"/>
          </p15:clr>
        </p15:guide>
        <p15:guide id="2" pos="6784" userDrawn="1">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8" name="Text Placeholder 7">
            <a:extLst>
              <a:ext uri="{FF2B5EF4-FFF2-40B4-BE49-F238E27FC236}">
                <a16:creationId xmlns:a16="http://schemas.microsoft.com/office/drawing/2014/main" id="{D601256C-7461-8B44-8282-A5C33C91DFA1}"/>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1" name="Content Placeholder 12">
            <a:extLst>
              <a:ext uri="{FF2B5EF4-FFF2-40B4-BE49-F238E27FC236}">
                <a16:creationId xmlns:a16="http://schemas.microsoft.com/office/drawing/2014/main" id="{AA61DBEE-6587-7041-B3A5-BB5BA9A12D2A}"/>
              </a:ext>
            </a:extLst>
          </p:cNvPr>
          <p:cNvSpPr>
            <a:spLocks noGrp="1"/>
          </p:cNvSpPr>
          <p:nvPr>
            <p:ph sz="quarter" idx="35" hasCustomPrompt="1"/>
          </p:nvPr>
        </p:nvSpPr>
        <p:spPr>
          <a:xfrm>
            <a:off x="661988" y="5833641"/>
            <a:ext cx="14935710" cy="1633959"/>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D05DB3B6-FA34-2343-8C93-1D8A5689B96B}"/>
              </a:ext>
            </a:extLst>
          </p:cNvPr>
          <p:cNvSpPr>
            <a:spLocks noGrp="1"/>
          </p:cNvSpPr>
          <p:nvPr>
            <p:ph sz="quarter" idx="36" hasCustomPrompt="1"/>
          </p:nvPr>
        </p:nvSpPr>
        <p:spPr>
          <a:xfrm>
            <a:off x="66198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CE1CBFFE-482E-3647-85C8-BFF1FC4691A5}"/>
              </a:ext>
            </a:extLst>
          </p:cNvPr>
          <p:cNvSpPr>
            <a:spLocks noGrp="1"/>
          </p:cNvSpPr>
          <p:nvPr>
            <p:ph sz="quarter" idx="37" hasCustomPrompt="1"/>
          </p:nvPr>
        </p:nvSpPr>
        <p:spPr>
          <a:xfrm>
            <a:off x="4400453"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0D26A98A-C840-7A42-BBC2-15ED8A200DBC}"/>
              </a:ext>
            </a:extLst>
          </p:cNvPr>
          <p:cNvSpPr>
            <a:spLocks noGrp="1"/>
          </p:cNvSpPr>
          <p:nvPr>
            <p:ph sz="quarter" idx="38" hasCustomPrompt="1"/>
          </p:nvPr>
        </p:nvSpPr>
        <p:spPr>
          <a:xfrm>
            <a:off x="813891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5" name="Content Placeholder 12">
            <a:extLst>
              <a:ext uri="{FF2B5EF4-FFF2-40B4-BE49-F238E27FC236}">
                <a16:creationId xmlns:a16="http://schemas.microsoft.com/office/drawing/2014/main" id="{8EAF1CE7-8E94-ED42-B277-C726E17B7ABB}"/>
              </a:ext>
            </a:extLst>
          </p:cNvPr>
          <p:cNvSpPr>
            <a:spLocks noGrp="1"/>
          </p:cNvSpPr>
          <p:nvPr>
            <p:ph sz="quarter" idx="39" hasCustomPrompt="1"/>
          </p:nvPr>
        </p:nvSpPr>
        <p:spPr>
          <a:xfrm>
            <a:off x="11877384"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319541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Single Block (with Takeaway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sp>
        <p:nvSpPr>
          <p:cNvPr id="10" name="Content Placeholder 12">
            <a:extLst>
              <a:ext uri="{FF2B5EF4-FFF2-40B4-BE49-F238E27FC236}">
                <a16:creationId xmlns:a16="http://schemas.microsoft.com/office/drawing/2014/main" id="{7457E862-2AF0-BA4D-8FEF-D96DB33E36CB}"/>
              </a:ext>
            </a:extLst>
          </p:cNvPr>
          <p:cNvSpPr>
            <a:spLocks noGrp="1"/>
          </p:cNvSpPr>
          <p:nvPr>
            <p:ph sz="quarter" idx="14" hasCustomPrompt="1"/>
          </p:nvPr>
        </p:nvSpPr>
        <p:spPr>
          <a:xfrm>
            <a:off x="662016" y="1981206"/>
            <a:ext cx="1493519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0631152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18" name="Slide Number Placeholder 5">
            <a:extLst>
              <a:ext uri="{FF2B5EF4-FFF2-40B4-BE49-F238E27FC236}">
                <a16:creationId xmlns:a16="http://schemas.microsoft.com/office/drawing/2014/main" id="{E82F1607-1900-F740-A734-4CF93A3A2A64}"/>
              </a:ext>
            </a:extLst>
          </p:cNvPr>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45" name="Straight Connector 44">
            <a:extLst>
              <a:ext uri="{FF2B5EF4-FFF2-40B4-BE49-F238E27FC236}">
                <a16:creationId xmlns:a16="http://schemas.microsoft.com/office/drawing/2014/main" id="{0671991A-733D-F44D-A207-90A1DF10F1FF}"/>
              </a:ext>
            </a:extLst>
          </p:cNvPr>
          <p:cNvCxnSpPr>
            <a:cxnSpLocks/>
          </p:cNvCxnSpPr>
          <p:nvPr userDrawn="1"/>
        </p:nvCxnSpPr>
        <p:spPr>
          <a:xfrm flipV="1">
            <a:off x="8115653" y="1981228"/>
            <a:ext cx="0" cy="5498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Placeholder 7">
            <a:extLst>
              <a:ext uri="{FF2B5EF4-FFF2-40B4-BE49-F238E27FC236}">
                <a16:creationId xmlns:a16="http://schemas.microsoft.com/office/drawing/2014/main" id="{2EE5FF9A-00D4-D84F-87A5-0057464B7EA7}"/>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cxnSp>
        <p:nvCxnSpPr>
          <p:cNvPr id="21" name="Straight Connector 20">
            <a:extLst>
              <a:ext uri="{FF2B5EF4-FFF2-40B4-BE49-F238E27FC236}">
                <a16:creationId xmlns:a16="http://schemas.microsoft.com/office/drawing/2014/main" id="{C40CE9F4-3B74-B542-8025-2210DADF4EE8}"/>
              </a:ext>
            </a:extLst>
          </p:cNvPr>
          <p:cNvCxnSpPr>
            <a:cxnSpLocks/>
          </p:cNvCxnSpPr>
          <p:nvPr userDrawn="1"/>
        </p:nvCxnSpPr>
        <p:spPr>
          <a:xfrm flipH="1">
            <a:off x="685578" y="4708123"/>
            <a:ext cx="14886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12">
            <a:extLst>
              <a:ext uri="{FF2B5EF4-FFF2-40B4-BE49-F238E27FC236}">
                <a16:creationId xmlns:a16="http://schemas.microsoft.com/office/drawing/2014/main" id="{7F53C1FF-CCB9-5649-B219-93C3E41298BC}"/>
              </a:ext>
            </a:extLst>
          </p:cNvPr>
          <p:cNvSpPr>
            <a:spLocks noGrp="1"/>
          </p:cNvSpPr>
          <p:nvPr>
            <p:ph sz="quarter" idx="14" hasCustomPrompt="1"/>
          </p:nvPr>
        </p:nvSpPr>
        <p:spPr>
          <a:xfrm>
            <a:off x="662016"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9" name="Content Placeholder 12">
            <a:extLst>
              <a:ext uri="{FF2B5EF4-FFF2-40B4-BE49-F238E27FC236}">
                <a16:creationId xmlns:a16="http://schemas.microsoft.com/office/drawing/2014/main" id="{E7C5D083-FC47-434F-8A1F-BBD875FBC3DD}"/>
              </a:ext>
            </a:extLst>
          </p:cNvPr>
          <p:cNvSpPr>
            <a:spLocks noGrp="1"/>
          </p:cNvSpPr>
          <p:nvPr>
            <p:ph sz="quarter" idx="15" hasCustomPrompt="1"/>
          </p:nvPr>
        </p:nvSpPr>
        <p:spPr>
          <a:xfrm>
            <a:off x="4412923"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0" name="Content Placeholder 12">
            <a:extLst>
              <a:ext uri="{FF2B5EF4-FFF2-40B4-BE49-F238E27FC236}">
                <a16:creationId xmlns:a16="http://schemas.microsoft.com/office/drawing/2014/main" id="{B7FAE428-55AF-3847-870C-14D8D52CB7DC}"/>
              </a:ext>
            </a:extLst>
          </p:cNvPr>
          <p:cNvSpPr>
            <a:spLocks noGrp="1"/>
          </p:cNvSpPr>
          <p:nvPr>
            <p:ph sz="quarter" idx="16" hasCustomPrompt="1"/>
          </p:nvPr>
        </p:nvSpPr>
        <p:spPr>
          <a:xfrm>
            <a:off x="662016"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1" name="Content Placeholder 12">
            <a:extLst>
              <a:ext uri="{FF2B5EF4-FFF2-40B4-BE49-F238E27FC236}">
                <a16:creationId xmlns:a16="http://schemas.microsoft.com/office/drawing/2014/main" id="{519065A7-8406-7C42-91F5-12420349A7D7}"/>
              </a:ext>
            </a:extLst>
          </p:cNvPr>
          <p:cNvSpPr>
            <a:spLocks noGrp="1"/>
          </p:cNvSpPr>
          <p:nvPr>
            <p:ph sz="quarter" idx="17" hasCustomPrompt="1"/>
          </p:nvPr>
        </p:nvSpPr>
        <p:spPr>
          <a:xfrm>
            <a:off x="4412923"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2" name="Content Placeholder 12">
            <a:extLst>
              <a:ext uri="{FF2B5EF4-FFF2-40B4-BE49-F238E27FC236}">
                <a16:creationId xmlns:a16="http://schemas.microsoft.com/office/drawing/2014/main" id="{BBE432FC-CFDE-6949-9160-5BDE55521279}"/>
              </a:ext>
            </a:extLst>
          </p:cNvPr>
          <p:cNvSpPr>
            <a:spLocks noGrp="1"/>
          </p:cNvSpPr>
          <p:nvPr>
            <p:ph sz="quarter" idx="18" hasCustomPrompt="1"/>
          </p:nvPr>
        </p:nvSpPr>
        <p:spPr>
          <a:xfrm>
            <a:off x="8518390"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3" name="Content Placeholder 12">
            <a:extLst>
              <a:ext uri="{FF2B5EF4-FFF2-40B4-BE49-F238E27FC236}">
                <a16:creationId xmlns:a16="http://schemas.microsoft.com/office/drawing/2014/main" id="{0B8717A0-9A2C-4A4A-A968-91E9AD40E4C8}"/>
              </a:ext>
            </a:extLst>
          </p:cNvPr>
          <p:cNvSpPr>
            <a:spLocks noGrp="1"/>
          </p:cNvSpPr>
          <p:nvPr>
            <p:ph sz="quarter" idx="19" hasCustomPrompt="1"/>
          </p:nvPr>
        </p:nvSpPr>
        <p:spPr>
          <a:xfrm>
            <a:off x="12269297"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4" name="Content Placeholder 12">
            <a:extLst>
              <a:ext uri="{FF2B5EF4-FFF2-40B4-BE49-F238E27FC236}">
                <a16:creationId xmlns:a16="http://schemas.microsoft.com/office/drawing/2014/main" id="{AC06406E-DC23-8647-BCF0-EA6664B38C2E}"/>
              </a:ext>
            </a:extLst>
          </p:cNvPr>
          <p:cNvSpPr>
            <a:spLocks noGrp="1"/>
          </p:cNvSpPr>
          <p:nvPr>
            <p:ph sz="quarter" idx="20" hasCustomPrompt="1"/>
          </p:nvPr>
        </p:nvSpPr>
        <p:spPr>
          <a:xfrm>
            <a:off x="8518390"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5" name="Content Placeholder 12">
            <a:extLst>
              <a:ext uri="{FF2B5EF4-FFF2-40B4-BE49-F238E27FC236}">
                <a16:creationId xmlns:a16="http://schemas.microsoft.com/office/drawing/2014/main" id="{EC46C5A3-BE38-F140-A96D-6544662489E4}"/>
              </a:ext>
            </a:extLst>
          </p:cNvPr>
          <p:cNvSpPr>
            <a:spLocks noGrp="1"/>
          </p:cNvSpPr>
          <p:nvPr>
            <p:ph sz="quarter" idx="21" hasCustomPrompt="1"/>
          </p:nvPr>
        </p:nvSpPr>
        <p:spPr>
          <a:xfrm>
            <a:off x="12269297"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907924088"/>
      </p:ext>
    </p:extLst>
  </p:cSld>
  <p:clrMapOvr>
    <a:masterClrMapping/>
  </p:clrMapOvr>
  <p:extLst>
    <p:ext uri="{DCECCB84-F9BA-43D5-87BE-67443E8EF086}">
      <p15:sldGuideLst xmlns:p15="http://schemas.microsoft.com/office/powerpoint/2012/main">
        <p15:guide id="1" pos="2529" userDrawn="1">
          <p15:clr>
            <a:srgbClr val="FBAE40"/>
          </p15:clr>
        </p15:guide>
        <p15:guide id="2" pos="2770" userDrawn="1">
          <p15:clr>
            <a:srgbClr val="FBAE40"/>
          </p15:clr>
        </p15:guide>
        <p15:guide id="3" pos="4873" userDrawn="1">
          <p15:clr>
            <a:srgbClr val="FBAE40"/>
          </p15:clr>
        </p15:guide>
        <p15:guide id="4" pos="5358" userDrawn="1">
          <p15:clr>
            <a:srgbClr val="FBAE40"/>
          </p15:clr>
        </p15:guide>
        <p15:guide id="5" pos="7713" userDrawn="1">
          <p15:clr>
            <a:srgbClr val="FBAE40"/>
          </p15:clr>
        </p15:guide>
        <p15:guide id="6" pos="7461" userDrawn="1">
          <p15:clr>
            <a:srgbClr val="FBAE40"/>
          </p15:clr>
        </p15:guide>
        <p15:guide id="7" orient="horz" pos="3216" userDrawn="1">
          <p15:clr>
            <a:srgbClr val="FBAE40"/>
          </p15:clr>
        </p15:guide>
        <p15:guide id="8" orient="horz" pos="2715" userDrawn="1">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63B74D6-D4F0-BA4F-AF4B-51537BFB6592}"/>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5" name="Content Placeholder 12">
            <a:extLst>
              <a:ext uri="{FF2B5EF4-FFF2-40B4-BE49-F238E27FC236}">
                <a16:creationId xmlns:a16="http://schemas.microsoft.com/office/drawing/2014/main" id="{F4A5233C-05AE-794B-93BB-5E59603D7507}"/>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8" name="Content Placeholder 12">
            <a:extLst>
              <a:ext uri="{FF2B5EF4-FFF2-40B4-BE49-F238E27FC236}">
                <a16:creationId xmlns:a16="http://schemas.microsoft.com/office/drawing/2014/main" id="{3600492F-28F0-4249-8DD7-82599E02AA57}"/>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2518063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47549"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773527"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0E22F3FF-9B26-5648-B3F8-A7A348FFA6AA}"/>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6" name="Content Placeholder 12">
            <a:extLst>
              <a:ext uri="{FF2B5EF4-FFF2-40B4-BE49-F238E27FC236}">
                <a16:creationId xmlns:a16="http://schemas.microsoft.com/office/drawing/2014/main" id="{AB452826-3075-5B47-B26C-746994821FA0}"/>
              </a:ext>
            </a:extLst>
          </p:cNvPr>
          <p:cNvSpPr>
            <a:spLocks noGrp="1"/>
          </p:cNvSpPr>
          <p:nvPr>
            <p:ph sz="quarter" idx="14" hasCustomPrompt="1"/>
          </p:nvPr>
        </p:nvSpPr>
        <p:spPr>
          <a:xfrm>
            <a:off x="66198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F93A1FA3-A93C-1F42-B176-235DA480E148}"/>
              </a:ext>
            </a:extLst>
          </p:cNvPr>
          <p:cNvSpPr>
            <a:spLocks noGrp="1"/>
          </p:cNvSpPr>
          <p:nvPr>
            <p:ph sz="quarter" idx="15" hasCustomPrompt="1"/>
          </p:nvPr>
        </p:nvSpPr>
        <p:spPr>
          <a:xfrm>
            <a:off x="599909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849469D5-8062-2242-B9E8-D9B1925F258F}"/>
              </a:ext>
            </a:extLst>
          </p:cNvPr>
          <p:cNvSpPr>
            <a:spLocks noGrp="1"/>
          </p:cNvSpPr>
          <p:nvPr>
            <p:ph sz="quarter" idx="16" hasCustomPrompt="1"/>
          </p:nvPr>
        </p:nvSpPr>
        <p:spPr>
          <a:xfrm>
            <a:off x="11354869"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2090868879"/>
      </p:ext>
    </p:extLst>
  </p:cSld>
  <p:clrMapOvr>
    <a:masterClrMapping/>
  </p:clrMapOvr>
  <p:extLst>
    <p:ext uri="{DCECCB84-F9BA-43D5-87BE-67443E8EF086}">
      <p15:sldGuideLst xmlns:p15="http://schemas.microsoft.com/office/powerpoint/2012/main">
        <p15:guide id="1" pos="3105" userDrawn="1">
          <p15:clr>
            <a:srgbClr val="FBAE40"/>
          </p15:clr>
        </p15:guide>
        <p15:guide id="2" pos="3776" userDrawn="1">
          <p15:clr>
            <a:srgbClr val="FBAE40"/>
          </p15:clr>
        </p15:guide>
        <p15:guide id="3" pos="6464" userDrawn="1">
          <p15:clr>
            <a:srgbClr val="FBAE40"/>
          </p15:clr>
        </p15:guide>
        <p15:guide id="4" pos="7150" userDrawn="1">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1626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Tree>
    <p:extLst>
      <p:ext uri="{BB962C8B-B14F-4D97-AF65-F5344CB8AC3E}">
        <p14:creationId xmlns:p14="http://schemas.microsoft.com/office/powerpoint/2010/main" val="349547850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40355954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90352359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6"/>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102398" rIns="102398" bIns="102398" rtlCol="0" anchor="ctr"/>
          <a:lstStyle/>
          <a:p>
            <a:pPr algn="ctr" defTabSz="1365374"/>
            <a:endParaRPr lang="en-US" sz="2000" dirty="0">
              <a:solidFill>
                <a:srgbClr val="000000"/>
              </a:solidFill>
              <a:ea typeface="Franklin Gothic Demi" charset="0"/>
              <a:cs typeface="Franklin Gothic Demi" charset="0"/>
            </a:endParaRPr>
          </a:p>
        </p:txBody>
      </p:sp>
      <p:grpSp>
        <p:nvGrpSpPr>
          <p:cNvPr id="22" name="Group 21"/>
          <p:cNvGrpSpPr/>
          <p:nvPr userDrawn="1"/>
        </p:nvGrpSpPr>
        <p:grpSpPr>
          <a:xfrm>
            <a:off x="-296330" y="3406357"/>
            <a:ext cx="15905154" cy="3275848"/>
            <a:chOff x="-296333" y="3514306"/>
            <a:chExt cx="15905153" cy="3275847"/>
          </a:xfrm>
        </p:grpSpPr>
        <p:sp>
          <p:nvSpPr>
            <p:cNvPr id="23" name="TextBox 22"/>
            <p:cNvSpPr txBox="1"/>
            <p:nvPr userDrawn="1"/>
          </p:nvSpPr>
          <p:spPr>
            <a:xfrm>
              <a:off x="-296333" y="6451599"/>
              <a:ext cx="64120" cy="338554"/>
            </a:xfrm>
            <a:prstGeom prst="rect">
              <a:avLst/>
            </a:prstGeom>
            <a:noFill/>
          </p:spPr>
          <p:txBody>
            <a:bodyPr wrap="none" lIns="0" tIns="0" rIns="0" bIns="0" rtlCol="0">
              <a:spAutoFit/>
            </a:bodyPr>
            <a:lstStyle/>
            <a:p>
              <a:pPr defTabSz="1365374">
                <a:lnSpc>
                  <a:spcPct val="110000"/>
                </a:lnSpc>
                <a:spcBef>
                  <a:spcPts val="672"/>
                </a:spcBef>
              </a:pPr>
              <a:r>
                <a:rPr lang="en-US" sz="2000">
                  <a:solidFill>
                    <a:srgbClr val="000000"/>
                  </a:solidFill>
                  <a:latin typeface="Franklin Gothic Book" charset="0"/>
                  <a:ea typeface="Franklin Gothic Book" charset="0"/>
                  <a:cs typeface="Franklin Gothic Book" charset="0"/>
                </a:rPr>
                <a:t> </a:t>
              </a:r>
              <a:endParaRPr lang="en-US" sz="20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4"/>
              <a:ext cx="64120" cy="338554"/>
            </a:xfrm>
            <a:prstGeom prst="rect">
              <a:avLst/>
            </a:prstGeom>
            <a:noFill/>
          </p:spPr>
          <p:txBody>
            <a:bodyPr wrap="none" lIns="0" tIns="0" rIns="0" bIns="0" rtlCol="0">
              <a:spAutoFit/>
            </a:bodyPr>
            <a:lstStyle/>
            <a:p>
              <a:pPr defTabSz="1365374">
                <a:lnSpc>
                  <a:spcPct val="110000"/>
                </a:lnSpc>
                <a:spcBef>
                  <a:spcPts val="672"/>
                </a:spcBef>
              </a:pPr>
              <a:r>
                <a:rPr lang="en-US" sz="20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64" y="3450469"/>
            <a:ext cx="7271933" cy="1550763"/>
          </a:xfrm>
          <a:prstGeom prst="rect">
            <a:avLst/>
          </a:prstGeom>
        </p:spPr>
        <p:txBody>
          <a:bodyPr anchor="ctr"/>
          <a:lstStyle>
            <a:lvl1pPr>
              <a:lnSpc>
                <a:spcPct val="80000"/>
              </a:lnSpc>
              <a:defRPr sz="68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4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30" y="3404981"/>
            <a:ext cx="2185211" cy="1243801"/>
          </a:xfrm>
          <a:prstGeom prst="rect">
            <a:avLst/>
          </a:prstGeom>
        </p:spPr>
      </p:pic>
    </p:spTree>
    <p:extLst>
      <p:ext uri="{BB962C8B-B14F-4D97-AF65-F5344CB8AC3E}">
        <p14:creationId xmlns:p14="http://schemas.microsoft.com/office/powerpoint/2010/main" val="174620232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44"/>
            <a:ext cx="16257588" cy="9143108"/>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102398" rIns="102398" bIns="102398" rtlCol="0" anchor="ctr"/>
          <a:lstStyle/>
          <a:p>
            <a:pPr algn="ctr" defTabSz="1365374"/>
            <a:endParaRPr lang="en-US" sz="2000" dirty="0">
              <a:solidFill>
                <a:srgbClr val="000000"/>
              </a:solidFill>
              <a:ea typeface="Franklin Gothic Demi" charset="0"/>
              <a:cs typeface="Franklin Gothic Demi" charset="0"/>
            </a:endParaRPr>
          </a:p>
        </p:txBody>
      </p:sp>
      <p:sp>
        <p:nvSpPr>
          <p:cNvPr id="21" name="TextBox 20"/>
          <p:cNvSpPr txBox="1"/>
          <p:nvPr userDrawn="1"/>
        </p:nvSpPr>
        <p:spPr>
          <a:xfrm>
            <a:off x="-296333" y="6451601"/>
            <a:ext cx="64120" cy="338554"/>
          </a:xfrm>
          <a:prstGeom prst="rect">
            <a:avLst/>
          </a:prstGeom>
          <a:noFill/>
        </p:spPr>
        <p:txBody>
          <a:bodyPr wrap="none" lIns="0" tIns="0" rIns="0" bIns="0" rtlCol="0">
            <a:spAutoFit/>
          </a:bodyPr>
          <a:lstStyle/>
          <a:p>
            <a:pPr defTabSz="1365374">
              <a:lnSpc>
                <a:spcPct val="110000"/>
              </a:lnSpc>
              <a:spcBef>
                <a:spcPts val="672"/>
              </a:spcBef>
            </a:pPr>
            <a:r>
              <a:rPr lang="en-US" sz="2000">
                <a:solidFill>
                  <a:srgbClr val="000000"/>
                </a:solidFill>
                <a:latin typeface="Franklin Gothic Book" charset="0"/>
                <a:ea typeface="Franklin Gothic Book" charset="0"/>
                <a:cs typeface="Franklin Gothic Book" charset="0"/>
              </a:rPr>
              <a:t> </a:t>
            </a:r>
            <a:endParaRPr lang="en-US" sz="20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27"/>
            <a:ext cx="64120" cy="338554"/>
          </a:xfrm>
          <a:prstGeom prst="rect">
            <a:avLst/>
          </a:prstGeom>
          <a:noFill/>
        </p:spPr>
        <p:txBody>
          <a:bodyPr wrap="none" lIns="0" tIns="0" rIns="0" bIns="0" rtlCol="0">
            <a:spAutoFit/>
          </a:bodyPr>
          <a:lstStyle/>
          <a:p>
            <a:pPr defTabSz="1365374">
              <a:lnSpc>
                <a:spcPct val="110000"/>
              </a:lnSpc>
              <a:spcBef>
                <a:spcPts val="672"/>
              </a:spcBef>
            </a:pPr>
            <a:r>
              <a:rPr lang="en-US" sz="20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06"/>
            <a:ext cx="64120" cy="338554"/>
          </a:xfrm>
          <a:prstGeom prst="rect">
            <a:avLst/>
          </a:prstGeom>
          <a:noFill/>
        </p:spPr>
        <p:txBody>
          <a:bodyPr wrap="none" lIns="0" tIns="0" rIns="0" bIns="0" rtlCol="0">
            <a:spAutoFit/>
          </a:bodyPr>
          <a:lstStyle/>
          <a:p>
            <a:pPr defTabSz="1365374">
              <a:lnSpc>
                <a:spcPct val="110000"/>
              </a:lnSpc>
              <a:spcBef>
                <a:spcPts val="672"/>
              </a:spcBef>
            </a:pPr>
            <a:r>
              <a:rPr lang="en-US" sz="20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64" y="3450469"/>
            <a:ext cx="11449991" cy="1550763"/>
          </a:xfrm>
          <a:prstGeom prst="rect">
            <a:avLst/>
          </a:prstGeom>
        </p:spPr>
        <p:txBody>
          <a:bodyPr anchor="ctr"/>
          <a:lstStyle>
            <a:lvl1pPr>
              <a:lnSpc>
                <a:spcPct val="80000"/>
              </a:lnSpc>
              <a:defRPr sz="68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30" y="3404981"/>
            <a:ext cx="2185211" cy="1243801"/>
          </a:xfrm>
          <a:prstGeom prst="rect">
            <a:avLst/>
          </a:prstGeom>
        </p:spPr>
      </p:pic>
    </p:spTree>
    <p:extLst>
      <p:ext uri="{BB962C8B-B14F-4D97-AF65-F5344CB8AC3E}">
        <p14:creationId xmlns:p14="http://schemas.microsoft.com/office/powerpoint/2010/main" val="156426234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8"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64" y="3450469"/>
            <a:ext cx="11449991" cy="1550763"/>
          </a:xfrm>
          <a:prstGeom prst="rect">
            <a:avLst/>
          </a:prstGeom>
        </p:spPr>
        <p:txBody>
          <a:bodyPr anchor="ctr"/>
          <a:lstStyle>
            <a:lvl1pPr>
              <a:lnSpc>
                <a:spcPct val="80000"/>
              </a:lnSpc>
              <a:defRPr sz="68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30" y="3404981"/>
            <a:ext cx="2185211" cy="1243801"/>
          </a:xfrm>
          <a:prstGeom prst="rect">
            <a:avLst/>
          </a:prstGeom>
        </p:spPr>
      </p:pic>
    </p:spTree>
    <p:extLst>
      <p:ext uri="{BB962C8B-B14F-4D97-AF65-F5344CB8AC3E}">
        <p14:creationId xmlns:p14="http://schemas.microsoft.com/office/powerpoint/2010/main" val="3720369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t>‹#›</a:t>
            </a:fld>
            <a:endParaRPr lang="en-US"/>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474BB1C3-3909-6A43-8C6B-5AF049B141E6}"/>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4AC088CF-0420-CC49-839A-7F061D5D2611}"/>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107843752"/>
      </p:ext>
    </p:extLst>
  </p:cSld>
  <p:clrMapOvr>
    <a:masterClrMapping/>
  </p:clrMapOvr>
  <p:extLst>
    <p:ext uri="{DCECCB84-F9BA-43D5-87BE-67443E8EF086}">
      <p15:sldGuideLst xmlns:p15="http://schemas.microsoft.com/office/powerpoint/2012/main">
        <p15:guide id="1" pos="4833" userDrawn="1">
          <p15:clr>
            <a:srgbClr val="FBAE40"/>
          </p15:clr>
        </p15:guide>
        <p15:guide id="2" pos="5385" userDrawn="1">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6"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8" y="3407236"/>
            <a:ext cx="2174422" cy="1240187"/>
          </a:xfrm>
          <a:prstGeom prst="rect">
            <a:avLst/>
          </a:prstGeom>
        </p:spPr>
      </p:pic>
      <p:sp>
        <p:nvSpPr>
          <p:cNvPr id="9" name="Title 1"/>
          <p:cNvSpPr>
            <a:spLocks noGrp="1"/>
          </p:cNvSpPr>
          <p:nvPr>
            <p:ph type="title" hasCustomPrompt="1"/>
          </p:nvPr>
        </p:nvSpPr>
        <p:spPr>
          <a:xfrm>
            <a:off x="3955664" y="3450469"/>
            <a:ext cx="11449991" cy="1550763"/>
          </a:xfrm>
          <a:prstGeom prst="rect">
            <a:avLst/>
          </a:prstGeom>
        </p:spPr>
        <p:txBody>
          <a:bodyPr anchor="ctr"/>
          <a:lstStyle>
            <a:lvl1pPr>
              <a:lnSpc>
                <a:spcPct val="80000"/>
              </a:lnSpc>
              <a:defRPr sz="68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400217740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hasCustomPrompt="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467180" y="8804136"/>
            <a:ext cx="7174023" cy="188791"/>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200990323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hasCustomPrompt="1"/>
          </p:nvPr>
        </p:nvSpPr>
        <p:spPr>
          <a:xfrm>
            <a:off x="700088" y="1981202"/>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67180" y="8804135"/>
            <a:ext cx="6887777"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89453919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hasCustomPrompt="1"/>
          </p:nvPr>
        </p:nvSpPr>
        <p:spPr>
          <a:xfrm>
            <a:off x="700088" y="1981200"/>
            <a:ext cx="14988540" cy="5486400"/>
          </a:xfrm>
        </p:spPr>
        <p:txBody>
          <a:bodyPr/>
          <a:lstStyle>
            <a:lvl1pPr marL="321771" indent="-321771">
              <a:tabLst/>
              <a:defRPr sz="3400"/>
            </a:lvl1pPr>
            <a:lvl2pPr marL="645320" indent="-307549">
              <a:tabLst/>
              <a:defRPr sz="2700"/>
            </a:lvl2pPr>
            <a:lvl3pPr marL="968869" indent="-323549">
              <a:tabLst/>
              <a:defRPr sz="2700"/>
            </a:lvl3pPr>
            <a:lvl4pPr marL="1226641" indent="-305771">
              <a:tabLst/>
              <a:defRPr sz="2000"/>
            </a:lvl4pPr>
            <a:lvl5pPr marL="1550190" indent="-323549">
              <a:tabLst/>
              <a:defRPr sz="2000"/>
            </a:lvl5pPr>
            <a:lvl6pPr marL="1023979">
              <a:defRPr sz="2000"/>
            </a:lvl6pPr>
            <a:lvl7pPr marL="1331172" indent="-255994">
              <a:defRPr sz="16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991143"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23568260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hasCustomPrompt="1"/>
          </p:nvPr>
        </p:nvSpPr>
        <p:spPr>
          <a:xfrm>
            <a:off x="700088" y="1981200"/>
            <a:ext cx="14988540" cy="5486400"/>
          </a:xfrm>
        </p:spPr>
        <p:txBody>
          <a:bodyPr/>
          <a:lstStyle>
            <a:lvl1pPr marL="0" marR="0" indent="0" algn="l" defTabSz="1365270" rtl="0" eaLnBrk="1" fontAlgn="auto" latinLnBrk="0" hangingPunct="1">
              <a:lnSpc>
                <a:spcPct val="90000"/>
              </a:lnSpc>
              <a:spcBef>
                <a:spcPts val="1493"/>
              </a:spcBef>
              <a:spcAft>
                <a:spcPts val="0"/>
              </a:spcAft>
              <a:buClr>
                <a:srgbClr val="C02026"/>
              </a:buClr>
              <a:buSzTx/>
              <a:buFont typeface="Wingdings" pitchFamily="2" charset="2"/>
              <a:buNone/>
              <a:tabLst/>
              <a:defRPr sz="2700">
                <a:latin typeface="+mj-lt"/>
              </a:defRPr>
            </a:lvl1pPr>
            <a:lvl2pPr marL="645320" marR="0" indent="-339549" algn="l" defTabSz="1365270" rtl="0" eaLnBrk="1" fontAlgn="auto" latinLnBrk="0" hangingPunct="1">
              <a:lnSpc>
                <a:spcPct val="110000"/>
              </a:lnSpc>
              <a:spcBef>
                <a:spcPts val="1344"/>
              </a:spcBef>
              <a:spcAft>
                <a:spcPts val="0"/>
              </a:spcAft>
              <a:buClr>
                <a:srgbClr val="C02026"/>
              </a:buClr>
              <a:buSzTx/>
              <a:buFont typeface="Wingdings" pitchFamily="2" charset="2"/>
              <a:buChar char="§"/>
              <a:tabLst/>
              <a:defRPr sz="2300">
                <a:latin typeface="+mn-lt"/>
              </a:defRPr>
            </a:lvl2pPr>
            <a:lvl3pPr marL="968869" marR="0" indent="-355548" algn="l" defTabSz="1365270" rtl="0" eaLnBrk="1" fontAlgn="auto" latinLnBrk="0" hangingPunct="1">
              <a:lnSpc>
                <a:spcPct val="110000"/>
              </a:lnSpc>
              <a:spcBef>
                <a:spcPts val="1344"/>
              </a:spcBef>
              <a:spcAft>
                <a:spcPts val="0"/>
              </a:spcAft>
              <a:buClr>
                <a:srgbClr val="686868"/>
              </a:buClr>
              <a:buSzTx/>
              <a:buFont typeface="Arial" panose="020B0604020202020204" pitchFamily="34" charset="0"/>
              <a:buChar char="•"/>
              <a:tabLst/>
              <a:defRPr sz="2300">
                <a:latin typeface="Franklin Gothic Book" charset="0"/>
                <a:ea typeface="Franklin Gothic Book" charset="0"/>
                <a:cs typeface="Franklin Gothic Book" charset="0"/>
              </a:defRPr>
            </a:lvl3pPr>
            <a:lvl4pPr marL="1292418" marR="0" indent="-355548" algn="l" defTabSz="1365270" rtl="0" eaLnBrk="1" fontAlgn="auto" latinLnBrk="0" hangingPunct="1">
              <a:lnSpc>
                <a:spcPct val="110000"/>
              </a:lnSpc>
              <a:spcBef>
                <a:spcPts val="896"/>
              </a:spcBef>
              <a:spcAft>
                <a:spcPts val="0"/>
              </a:spcAft>
              <a:buClr>
                <a:srgbClr val="686868"/>
              </a:buClr>
              <a:buSzTx/>
              <a:buFont typeface="Arial" panose="020B0604020202020204" pitchFamily="34" charset="0"/>
              <a:buChar char="•"/>
              <a:tabLst/>
              <a:defRPr sz="2000"/>
            </a:lvl4pPr>
            <a:lvl5pPr marL="1615967" marR="0" indent="-355548" algn="l" defTabSz="1365270" rtl="0" eaLnBrk="1" fontAlgn="auto" latinLnBrk="0" hangingPunct="1">
              <a:lnSpc>
                <a:spcPct val="110000"/>
              </a:lnSpc>
              <a:spcBef>
                <a:spcPts val="672"/>
              </a:spcBef>
              <a:spcAft>
                <a:spcPts val="0"/>
              </a:spcAft>
              <a:buClr>
                <a:srgbClr val="686868"/>
              </a:buClr>
              <a:buSzTx/>
              <a:buFont typeface="Arial" panose="020B0604020202020204" pitchFamily="34" charset="0"/>
              <a:buChar char="•"/>
              <a:tabLst/>
              <a:defRPr sz="2000"/>
            </a:lvl5pPr>
            <a:lvl6pPr marL="1738630" indent="0">
              <a:tabLst/>
              <a:defRPr sz="2000"/>
            </a:lvl6pPr>
            <a:lvl7pPr marL="1923514" indent="-184884">
              <a:tabLst/>
              <a:defRPr sz="16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7007045"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33578456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09587" y="1981200"/>
            <a:ext cx="7132320" cy="5486400"/>
          </a:xfrm>
        </p:spPr>
        <p:txBody>
          <a:bodyPr/>
          <a:lstStyle>
            <a:lvl2pPr>
              <a:defRPr>
                <a:latin typeface="+mn-l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8575502" y="1981200"/>
            <a:ext cx="7132320" cy="5486400"/>
          </a:xfrm>
        </p:spPr>
        <p:txBody>
          <a:bodyPr/>
          <a:lstStyle>
            <a:lvl2pPr>
              <a:defRPr>
                <a:latin typeface="+mn-l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2" y="8804136"/>
            <a:ext cx="6959338" cy="260354"/>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4181978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812543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hasCustomPrompt="1"/>
          </p:nvPr>
        </p:nvSpPr>
        <p:spPr>
          <a:xfrm>
            <a:off x="8125431" y="5152665"/>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7054755"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264204563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09288"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hasCustomPrompt="1"/>
          </p:nvPr>
        </p:nvSpPr>
        <p:spPr>
          <a:xfrm>
            <a:off x="509288" y="5152665"/>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2" y="8804135"/>
            <a:ext cx="7014996"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17999954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marL="0" indent="0">
              <a:lnSpc>
                <a:spcPct val="110000"/>
              </a:lnSpc>
              <a:buNone/>
              <a:defRPr sz="2000" b="0" i="1" cap="none" baseline="0">
                <a:latin typeface="Franklin Gothic Book" charset="0"/>
                <a:ea typeface="Franklin Gothic Book" charset="0"/>
                <a:cs typeface="Franklin Gothic Book" charset="0"/>
              </a:defRPr>
            </a:lvl1pPr>
            <a:lvl2pPr>
              <a:lnSpc>
                <a:spcPct val="110000"/>
              </a:lnSpc>
              <a:defRPr sz="2000" b="0" i="1" cap="none" baseline="0">
                <a:latin typeface="Franklin Gothic Book" charset="0"/>
                <a:ea typeface="Franklin Gothic Book" charset="0"/>
                <a:cs typeface="Franklin Gothic Book" charset="0"/>
              </a:defRPr>
            </a:lvl2pPr>
            <a:lvl3pPr>
              <a:lnSpc>
                <a:spcPct val="110000"/>
              </a:lnSpc>
              <a:defRPr sz="2000" b="0" i="1" cap="none" baseline="0">
                <a:latin typeface="Franklin Gothic Book" charset="0"/>
                <a:ea typeface="Franklin Gothic Book" charset="0"/>
                <a:cs typeface="Franklin Gothic Book" charset="0"/>
              </a:defRPr>
            </a:lvl3pPr>
            <a:lvl4pPr>
              <a:lnSpc>
                <a:spcPct val="110000"/>
              </a:lnSpc>
              <a:defRPr sz="2000" b="0" i="1" cap="none" baseline="0">
                <a:latin typeface="Franklin Gothic Book" charset="0"/>
                <a:ea typeface="Franklin Gothic Book" charset="0"/>
                <a:cs typeface="Franklin Gothic Book" charset="0"/>
              </a:defRPr>
            </a:lvl4pPr>
            <a:lvl5pPr>
              <a:lnSpc>
                <a:spcPct val="110000"/>
              </a:lnSpc>
              <a:defRPr sz="20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16" y="1981202"/>
            <a:ext cx="10302875" cy="5588295"/>
          </a:xfrm>
          <a:solidFill>
            <a:schemeClr val="accent2"/>
          </a:solidFill>
        </p:spPr>
        <p:txBody>
          <a:bodyPr anchor="ctr"/>
          <a:lstStyle>
            <a:lvl1pPr marL="0" indent="0" algn="ctr">
              <a:buNone/>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975241"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99142740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26" y="1981202"/>
            <a:ext cx="5029201" cy="5486400"/>
          </a:xfrm>
          <a:solidFill>
            <a:schemeClr val="accent2"/>
          </a:solidFill>
        </p:spPr>
        <p:txBody>
          <a:bodyPr anchor="ctr"/>
          <a:lstStyle>
            <a:lvl1pPr marL="0" indent="0" algn="ctr">
              <a:buNone/>
              <a:defRPr/>
            </a:lvl1pPr>
          </a:lstStyle>
          <a:p>
            <a:endParaRPr lang="en-US"/>
          </a:p>
        </p:txBody>
      </p:sp>
      <p:sp>
        <p:nvSpPr>
          <p:cNvPr id="8" name="Content Placeholder 2"/>
          <p:cNvSpPr>
            <a:spLocks noGrp="1"/>
          </p:cNvSpPr>
          <p:nvPr>
            <p:ph sz="half" idx="1" hasCustomPrompt="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1" y="8682039"/>
            <a:ext cx="7030900" cy="299385"/>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1919478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t>‹#›</a:t>
            </a:fld>
            <a:endParaRPr lang="en-US"/>
          </a:p>
        </p:txBody>
      </p:sp>
      <p:cxnSp>
        <p:nvCxnSpPr>
          <p:cNvPr id="8" name="Straight Connector 7"/>
          <p:cNvCxnSpPr>
            <a:cxnSpLocks/>
          </p:cNvCxnSpPr>
          <p:nvPr userDrawn="1"/>
        </p:nvCxnSpPr>
        <p:spPr>
          <a:xfrm flipH="1">
            <a:off x="8355718"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F302F125-2A9A-5247-931B-3C417242EB93}"/>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0" name="Content Placeholder 12">
            <a:extLst>
              <a:ext uri="{FF2B5EF4-FFF2-40B4-BE49-F238E27FC236}">
                <a16:creationId xmlns:a16="http://schemas.microsoft.com/office/drawing/2014/main" id="{3939D8AF-9D5E-0342-888E-D280AB1A4366}"/>
              </a:ext>
            </a:extLst>
          </p:cNvPr>
          <p:cNvSpPr>
            <a:spLocks noGrp="1"/>
          </p:cNvSpPr>
          <p:nvPr>
            <p:ph sz="quarter" idx="14" hasCustomPrompt="1"/>
          </p:nvPr>
        </p:nvSpPr>
        <p:spPr>
          <a:xfrm>
            <a:off x="661988" y="1981206"/>
            <a:ext cx="722652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1" name="Content Placeholder 12">
            <a:extLst>
              <a:ext uri="{FF2B5EF4-FFF2-40B4-BE49-F238E27FC236}">
                <a16:creationId xmlns:a16="http://schemas.microsoft.com/office/drawing/2014/main" id="{90D21922-D9B0-914D-810A-3318F41AE6D7}"/>
              </a:ext>
            </a:extLst>
          </p:cNvPr>
          <p:cNvSpPr>
            <a:spLocks noGrp="1"/>
          </p:cNvSpPr>
          <p:nvPr>
            <p:ph sz="quarter" idx="15" hasCustomPrompt="1"/>
          </p:nvPr>
        </p:nvSpPr>
        <p:spPr>
          <a:xfrm>
            <a:off x="8369074" y="1981202"/>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578BC9A6-A396-684B-9D71-37CF28BF3EAD}"/>
              </a:ext>
            </a:extLst>
          </p:cNvPr>
          <p:cNvSpPr>
            <a:spLocks noGrp="1"/>
          </p:cNvSpPr>
          <p:nvPr>
            <p:ph sz="quarter" idx="16" hasCustomPrompt="1"/>
          </p:nvPr>
        </p:nvSpPr>
        <p:spPr>
          <a:xfrm>
            <a:off x="8369074" y="5153609"/>
            <a:ext cx="7228114"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extLst>
    <p:ext uri="{DCECCB84-F9BA-43D5-87BE-67443E8EF086}">
      <p15:sldGuideLst xmlns:p15="http://schemas.microsoft.com/office/powerpoint/2012/main">
        <p15:guide id="1" pos="4977" userDrawn="1">
          <p15:clr>
            <a:srgbClr val="FBAE40"/>
          </p15:clr>
        </p15:guide>
        <p15:guide id="2" pos="5265" userDrawn="1">
          <p15:clr>
            <a:srgbClr val="FBAE40"/>
          </p15:clr>
        </p15:guide>
        <p15:guide id="3" orient="horz" pos="2712" userDrawn="1">
          <p15:clr>
            <a:srgbClr val="FBAE40"/>
          </p15:clr>
        </p15:guide>
        <p15:guide id="4" orient="horz" pos="3237" userDrawn="1">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hasCustomPrompt="1"/>
          </p:nvPr>
        </p:nvSpPr>
        <p:spPr>
          <a:xfrm>
            <a:off x="492042" y="1981201"/>
            <a:ext cx="3821452" cy="3505200"/>
          </a:xfrm>
          <a:solidFill>
            <a:srgbClr val="EBEBEB"/>
          </a:solidFill>
        </p:spPr>
        <p:txBody>
          <a:bodyPr lIns="204795" tIns="153597" rIns="153597" bIns="204795"/>
          <a:lstStyle>
            <a:lvl1pPr marL="0" marR="0" indent="0" algn="l" defTabSz="1365270" rtl="0" eaLnBrk="1" fontAlgn="auto" latinLnBrk="0" hangingPunct="1">
              <a:lnSpc>
                <a:spcPct val="90000"/>
              </a:lnSpc>
              <a:spcBef>
                <a:spcPts val="1493"/>
              </a:spcBef>
              <a:spcAft>
                <a:spcPts val="0"/>
              </a:spcAft>
              <a:buClr>
                <a:srgbClr val="C02026"/>
              </a:buClr>
              <a:buSzTx/>
              <a:buFont typeface="Wingdings" pitchFamily="2" charset="2"/>
              <a:buNone/>
              <a:tabLst/>
              <a:defRPr sz="2700" b="0" i="0" cap="none" baseline="0">
                <a:latin typeface="Franklin Gothic Demi" charset="0"/>
              </a:defRPr>
            </a:lvl1pPr>
            <a:lvl2pPr marL="625764" marR="0" indent="-319993" algn="l" defTabSz="1365270" rtl="0" eaLnBrk="1" fontAlgn="auto" latinLnBrk="0" hangingPunct="1">
              <a:lnSpc>
                <a:spcPct val="110000"/>
              </a:lnSpc>
              <a:spcBef>
                <a:spcPts val="1344"/>
              </a:spcBef>
              <a:spcAft>
                <a:spcPts val="0"/>
              </a:spcAft>
              <a:buClr>
                <a:srgbClr val="C02026"/>
              </a:buClr>
              <a:buSzTx/>
              <a:buFont typeface="Arial" panose="020B0604020202020204" pitchFamily="34" charset="0"/>
              <a:buChar char="•"/>
              <a:tabLst/>
              <a:defRPr sz="2000" baseline="0">
                <a:latin typeface="+mn-lt"/>
                <a:ea typeface="Franklin Gothic Book" charset="0"/>
                <a:cs typeface="Franklin Gothic Book" charset="0"/>
              </a:defRPr>
            </a:lvl2pPr>
            <a:lvl3pPr marL="968869" marR="0" indent="-355548" algn="l" defTabSz="1365270" rtl="0" eaLnBrk="1" fontAlgn="auto" latinLnBrk="0" hangingPunct="1">
              <a:lnSpc>
                <a:spcPct val="110000"/>
              </a:lnSpc>
              <a:spcBef>
                <a:spcPts val="1344"/>
              </a:spcBef>
              <a:spcAft>
                <a:spcPts val="0"/>
              </a:spcAft>
              <a:buClr>
                <a:srgbClr val="686868"/>
              </a:buClr>
              <a:buSzTx/>
              <a:buFont typeface="Arial" panose="020B0604020202020204" pitchFamily="34" charset="0"/>
              <a:buChar char="•"/>
              <a:tabLst/>
              <a:defRPr b="0" i="0">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292418" marR="0" indent="-355548" algn="l" defTabSz="1365270" rtl="0" eaLnBrk="1" fontAlgn="auto" latinLnBrk="0" hangingPunct="1">
              <a:lnSpc>
                <a:spcPct val="110000"/>
              </a:lnSpc>
              <a:spcBef>
                <a:spcPts val="896"/>
              </a:spcBef>
              <a:spcAft>
                <a:spcPts val="0"/>
              </a:spcAft>
              <a:buClr>
                <a:srgbClr val="686868"/>
              </a:buClr>
              <a:buSzTx/>
              <a:buFont typeface="Arial" panose="020B0604020202020204" pitchFamily="34" charset="0"/>
              <a:buChar char="•"/>
              <a:tabLst/>
              <a:defRPr sz="1600"/>
            </a:lvl4pPr>
            <a:lvl5pPr marL="1615967" marR="0" indent="-355548" algn="l" defTabSz="1365270" rtl="0" eaLnBrk="1" fontAlgn="auto" latinLnBrk="0" hangingPunct="1">
              <a:lnSpc>
                <a:spcPct val="110000"/>
              </a:lnSpc>
              <a:spcBef>
                <a:spcPts val="672"/>
              </a:spcBef>
              <a:spcAft>
                <a:spcPts val="0"/>
              </a:spcAft>
              <a:buClr>
                <a:srgbClr val="686868"/>
              </a:buClr>
              <a:buSzTx/>
              <a:buFont typeface="Arial" panose="020B0604020202020204" pitchFamily="34" charset="0"/>
              <a:buChar char="•"/>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p:txBody>
      </p:sp>
      <p:sp>
        <p:nvSpPr>
          <p:cNvPr id="10" name="Content Placeholder 2"/>
          <p:cNvSpPr>
            <a:spLocks noGrp="1"/>
          </p:cNvSpPr>
          <p:nvPr>
            <p:ph idx="16" hasCustomPrompt="1"/>
          </p:nvPr>
        </p:nvSpPr>
        <p:spPr>
          <a:xfrm>
            <a:off x="4291375" y="1981201"/>
            <a:ext cx="3821452" cy="3505200"/>
          </a:xfrm>
          <a:solidFill>
            <a:srgbClr val="F5F5F5"/>
          </a:solidFill>
        </p:spPr>
        <p:txBody>
          <a:bodyPr lIns="204795" tIns="153597" rIns="153597" bIns="204795"/>
          <a:lstStyle>
            <a:lvl1pPr marL="0" marR="0" indent="0" algn="l" defTabSz="1365270" rtl="0" eaLnBrk="1" fontAlgn="auto" latinLnBrk="0" hangingPunct="1">
              <a:lnSpc>
                <a:spcPct val="90000"/>
              </a:lnSpc>
              <a:spcBef>
                <a:spcPts val="1493"/>
              </a:spcBef>
              <a:spcAft>
                <a:spcPts val="0"/>
              </a:spcAft>
              <a:buClr>
                <a:srgbClr val="C02026"/>
              </a:buClr>
              <a:buSzTx/>
              <a:buFont typeface="Wingdings" pitchFamily="2" charset="2"/>
              <a:buNone/>
              <a:tabLst/>
              <a:defRPr sz="2700" b="0" i="0" cap="none" baseline="0">
                <a:latin typeface="Franklin Gothic Demi" charset="0"/>
              </a:defRPr>
            </a:lvl1pPr>
            <a:lvl2pPr marL="645320" marR="0" indent="-339549" algn="l" defTabSz="1365270" rtl="0" eaLnBrk="1" fontAlgn="auto" latinLnBrk="0" hangingPunct="1">
              <a:lnSpc>
                <a:spcPct val="110000"/>
              </a:lnSpc>
              <a:spcBef>
                <a:spcPts val="1344"/>
              </a:spcBef>
              <a:spcAft>
                <a:spcPts val="0"/>
              </a:spcAft>
              <a:buClr>
                <a:srgbClr val="C02026"/>
              </a:buClr>
              <a:buSzTx/>
              <a:buFont typeface="Wingdings" pitchFamily="2" charset="2"/>
              <a:buChar char="§"/>
              <a:tabLst/>
              <a:defRPr sz="2000">
                <a:latin typeface="+mn-lt"/>
                <a:ea typeface="Franklin Gothic Book" charset="0"/>
                <a:cs typeface="Franklin Gothic Book" charset="0"/>
              </a:defRPr>
            </a:lvl2pPr>
            <a:lvl3pPr marL="968869" marR="0" indent="-355548" algn="l" defTabSz="1365270" rtl="0" eaLnBrk="1" fontAlgn="auto" latinLnBrk="0" hangingPunct="1">
              <a:lnSpc>
                <a:spcPct val="110000"/>
              </a:lnSpc>
              <a:spcBef>
                <a:spcPts val="1344"/>
              </a:spcBef>
              <a:spcAft>
                <a:spcPts val="0"/>
              </a:spcAft>
              <a:buClr>
                <a:srgbClr val="686868"/>
              </a:buClr>
              <a:buSzTx/>
              <a:buFont typeface="Arial" panose="020B0604020202020204" pitchFamily="34" charset="0"/>
              <a:buChar char="•"/>
              <a:tabLst/>
              <a:defRPr b="0" i="0">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292418" marR="0" indent="-355548" algn="l" defTabSz="1365270" rtl="0" eaLnBrk="1" fontAlgn="auto" latinLnBrk="0" hangingPunct="1">
              <a:lnSpc>
                <a:spcPct val="110000"/>
              </a:lnSpc>
              <a:spcBef>
                <a:spcPts val="896"/>
              </a:spcBef>
              <a:spcAft>
                <a:spcPts val="0"/>
              </a:spcAft>
              <a:buClr>
                <a:srgbClr val="686868"/>
              </a:buClr>
              <a:buSzTx/>
              <a:buFont typeface="Arial" panose="020B0604020202020204" pitchFamily="34" charset="0"/>
              <a:buChar char="•"/>
              <a:tabLst/>
              <a:defRPr sz="1600"/>
            </a:lvl4pPr>
            <a:lvl5pPr marL="1615967" marR="0" indent="-355548" algn="l" defTabSz="1365270" rtl="0" eaLnBrk="1" fontAlgn="auto" latinLnBrk="0" hangingPunct="1">
              <a:lnSpc>
                <a:spcPct val="110000"/>
              </a:lnSpc>
              <a:spcBef>
                <a:spcPts val="672"/>
              </a:spcBef>
              <a:spcAft>
                <a:spcPts val="0"/>
              </a:spcAft>
              <a:buClr>
                <a:srgbClr val="686868"/>
              </a:buClr>
              <a:buSzTx/>
              <a:buFont typeface="Arial" panose="020B0604020202020204" pitchFamily="34" charset="0"/>
              <a:buChar char="•"/>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p:txBody>
      </p:sp>
      <p:sp>
        <p:nvSpPr>
          <p:cNvPr id="12" name="Content Placeholder 2"/>
          <p:cNvSpPr>
            <a:spLocks noGrp="1"/>
          </p:cNvSpPr>
          <p:nvPr>
            <p:ph idx="17" hasCustomPrompt="1"/>
          </p:nvPr>
        </p:nvSpPr>
        <p:spPr>
          <a:xfrm>
            <a:off x="8090706" y="1981201"/>
            <a:ext cx="3821452" cy="3505200"/>
          </a:xfrm>
          <a:solidFill>
            <a:srgbClr val="EBEBEB"/>
          </a:solidFill>
        </p:spPr>
        <p:txBody>
          <a:bodyPr lIns="204795" tIns="153597" rIns="153597" bIns="204795"/>
          <a:lstStyle>
            <a:lvl1pPr marL="0" marR="0" indent="0" algn="l" defTabSz="1365270" rtl="0" eaLnBrk="1" fontAlgn="auto" latinLnBrk="0" hangingPunct="1">
              <a:lnSpc>
                <a:spcPct val="90000"/>
              </a:lnSpc>
              <a:spcBef>
                <a:spcPts val="1493"/>
              </a:spcBef>
              <a:spcAft>
                <a:spcPts val="0"/>
              </a:spcAft>
              <a:buClr>
                <a:srgbClr val="C02026"/>
              </a:buClr>
              <a:buSzTx/>
              <a:buFont typeface="Wingdings" pitchFamily="2" charset="2"/>
              <a:buNone/>
              <a:tabLst/>
              <a:defRPr sz="2700" b="0" i="0" cap="none" baseline="0">
                <a:latin typeface="Franklin Gothic Demi" charset="0"/>
              </a:defRPr>
            </a:lvl1pPr>
            <a:lvl2pPr marL="645320" marR="0" indent="-339549" algn="l" defTabSz="1365270" rtl="0" eaLnBrk="1" fontAlgn="auto" latinLnBrk="0" hangingPunct="1">
              <a:lnSpc>
                <a:spcPct val="110000"/>
              </a:lnSpc>
              <a:spcBef>
                <a:spcPts val="1344"/>
              </a:spcBef>
              <a:spcAft>
                <a:spcPts val="0"/>
              </a:spcAft>
              <a:buClr>
                <a:srgbClr val="C02026"/>
              </a:buClr>
              <a:buSzTx/>
              <a:buFont typeface="Wingdings" pitchFamily="2" charset="2"/>
              <a:buChar char="§"/>
              <a:tabLst/>
              <a:defRPr sz="2000">
                <a:latin typeface="+mn-lt"/>
                <a:ea typeface="Franklin Gothic Book" charset="0"/>
                <a:cs typeface="Franklin Gothic Book" charset="0"/>
              </a:defRPr>
            </a:lvl2pPr>
            <a:lvl3pPr marL="968869" marR="0" indent="-355548" algn="l" defTabSz="1365270" rtl="0" eaLnBrk="1" fontAlgn="auto" latinLnBrk="0" hangingPunct="1">
              <a:lnSpc>
                <a:spcPct val="110000"/>
              </a:lnSpc>
              <a:spcBef>
                <a:spcPts val="1344"/>
              </a:spcBef>
              <a:spcAft>
                <a:spcPts val="0"/>
              </a:spcAft>
              <a:buClr>
                <a:srgbClr val="686868"/>
              </a:buClr>
              <a:buSzTx/>
              <a:buFont typeface="Arial" panose="020B0604020202020204" pitchFamily="34" charset="0"/>
              <a:buChar char="•"/>
              <a:tabLst/>
              <a:defRPr b="0" i="0">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292418" marR="0" indent="-355548" algn="l" defTabSz="1365270" rtl="0" eaLnBrk="1" fontAlgn="auto" latinLnBrk="0" hangingPunct="1">
              <a:lnSpc>
                <a:spcPct val="110000"/>
              </a:lnSpc>
              <a:spcBef>
                <a:spcPts val="896"/>
              </a:spcBef>
              <a:spcAft>
                <a:spcPts val="0"/>
              </a:spcAft>
              <a:buClr>
                <a:srgbClr val="686868"/>
              </a:buClr>
              <a:buSzTx/>
              <a:buFont typeface="Arial" panose="020B0604020202020204" pitchFamily="34" charset="0"/>
              <a:buChar char="•"/>
              <a:tabLst/>
              <a:defRPr sz="1600"/>
            </a:lvl4pPr>
            <a:lvl5pPr marL="1615967" marR="0" indent="-355548" algn="l" defTabSz="1365270" rtl="0" eaLnBrk="1" fontAlgn="auto" latinLnBrk="0" hangingPunct="1">
              <a:lnSpc>
                <a:spcPct val="110000"/>
              </a:lnSpc>
              <a:spcBef>
                <a:spcPts val="672"/>
              </a:spcBef>
              <a:spcAft>
                <a:spcPts val="0"/>
              </a:spcAft>
              <a:buClr>
                <a:srgbClr val="686868"/>
              </a:buClr>
              <a:buSzTx/>
              <a:buFont typeface="Arial" panose="020B0604020202020204" pitchFamily="34" charset="0"/>
              <a:buChar char="•"/>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p:txBody>
      </p:sp>
      <p:sp>
        <p:nvSpPr>
          <p:cNvPr id="13" name="Content Placeholder 2"/>
          <p:cNvSpPr>
            <a:spLocks noGrp="1"/>
          </p:cNvSpPr>
          <p:nvPr>
            <p:ph idx="18" hasCustomPrompt="1"/>
          </p:nvPr>
        </p:nvSpPr>
        <p:spPr>
          <a:xfrm>
            <a:off x="11890039" y="1981201"/>
            <a:ext cx="3821452" cy="3505200"/>
          </a:xfrm>
          <a:solidFill>
            <a:srgbClr val="F5F5F5"/>
          </a:solidFill>
        </p:spPr>
        <p:txBody>
          <a:bodyPr lIns="204795" tIns="153597" rIns="153597" bIns="204795"/>
          <a:lstStyle>
            <a:lvl1pPr marL="0" marR="0" indent="0" algn="l" defTabSz="1365270" rtl="0" eaLnBrk="1" fontAlgn="auto" latinLnBrk="0" hangingPunct="1">
              <a:lnSpc>
                <a:spcPct val="90000"/>
              </a:lnSpc>
              <a:spcBef>
                <a:spcPts val="1493"/>
              </a:spcBef>
              <a:spcAft>
                <a:spcPts val="0"/>
              </a:spcAft>
              <a:buClr>
                <a:srgbClr val="C02026"/>
              </a:buClr>
              <a:buSzTx/>
              <a:buFont typeface="Wingdings" pitchFamily="2" charset="2"/>
              <a:buNone/>
              <a:tabLst/>
              <a:defRPr sz="2700" b="0" i="0" cap="none" baseline="0">
                <a:latin typeface="Franklin Gothic Demi" charset="0"/>
              </a:defRPr>
            </a:lvl1pPr>
            <a:lvl2pPr marL="645320" marR="0" indent="-339549" algn="l" defTabSz="1365270" rtl="0" eaLnBrk="1" fontAlgn="auto" latinLnBrk="0" hangingPunct="1">
              <a:lnSpc>
                <a:spcPct val="110000"/>
              </a:lnSpc>
              <a:spcBef>
                <a:spcPts val="1344"/>
              </a:spcBef>
              <a:spcAft>
                <a:spcPts val="0"/>
              </a:spcAft>
              <a:buClr>
                <a:srgbClr val="C02026"/>
              </a:buClr>
              <a:buSzTx/>
              <a:buFont typeface="Wingdings" pitchFamily="2" charset="2"/>
              <a:buChar char="§"/>
              <a:tabLst/>
              <a:defRPr sz="2000">
                <a:latin typeface="+mn-lt"/>
                <a:ea typeface="Franklin Gothic Book" charset="0"/>
                <a:cs typeface="Franklin Gothic Book" charset="0"/>
              </a:defRPr>
            </a:lvl2pPr>
            <a:lvl3pPr marL="968869" marR="0" indent="-355548" algn="l" defTabSz="1365270" rtl="0" eaLnBrk="1" fontAlgn="auto" latinLnBrk="0" hangingPunct="1">
              <a:lnSpc>
                <a:spcPct val="110000"/>
              </a:lnSpc>
              <a:spcBef>
                <a:spcPts val="1344"/>
              </a:spcBef>
              <a:spcAft>
                <a:spcPts val="0"/>
              </a:spcAft>
              <a:buClr>
                <a:srgbClr val="686868"/>
              </a:buClr>
              <a:buSzTx/>
              <a:buFont typeface="Arial" panose="020B0604020202020204" pitchFamily="34" charset="0"/>
              <a:buChar char="•"/>
              <a:tabLst/>
              <a:defRPr b="0" i="0">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292418" marR="0" indent="-355548" algn="l" defTabSz="1365270" rtl="0" eaLnBrk="1" fontAlgn="auto" latinLnBrk="0" hangingPunct="1">
              <a:lnSpc>
                <a:spcPct val="110000"/>
              </a:lnSpc>
              <a:spcBef>
                <a:spcPts val="896"/>
              </a:spcBef>
              <a:spcAft>
                <a:spcPts val="0"/>
              </a:spcAft>
              <a:buClr>
                <a:srgbClr val="686868"/>
              </a:buClr>
              <a:buSzTx/>
              <a:buFont typeface="Arial" panose="020B0604020202020204" pitchFamily="34" charset="0"/>
              <a:buChar char="•"/>
              <a:tabLst/>
              <a:defRPr sz="1600"/>
            </a:lvl4pPr>
            <a:lvl5pPr marL="1615967" marR="0" indent="-355548" algn="l" defTabSz="1365270" rtl="0" eaLnBrk="1" fontAlgn="auto" latinLnBrk="0" hangingPunct="1">
              <a:lnSpc>
                <a:spcPct val="110000"/>
              </a:lnSpc>
              <a:spcBef>
                <a:spcPts val="672"/>
              </a:spcBef>
              <a:spcAft>
                <a:spcPts val="0"/>
              </a:spcAft>
              <a:buClr>
                <a:srgbClr val="686868"/>
              </a:buClr>
              <a:buSzTx/>
              <a:buFont typeface="Arial" panose="020B0604020202020204" pitchFamily="34" charset="0"/>
              <a:buChar char="•"/>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a:p>
            <a:pPr marL="321771" marR="0" lvl="0" indent="-321771" algn="l" defTabSz="1365270" rtl="0" eaLnBrk="1" fontAlgn="auto" latinLnBrk="0" hangingPunct="1">
              <a:lnSpc>
                <a:spcPct val="90000"/>
              </a:lnSpc>
              <a:spcBef>
                <a:spcPts val="1493"/>
              </a:spcBef>
              <a:spcAft>
                <a:spcPts val="0"/>
              </a:spcAft>
              <a:buClr>
                <a:srgbClr val="C02026"/>
              </a:buClr>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Franklin Gothic Book" charset="0"/>
            </a:endParaRPr>
          </a:p>
        </p:txBody>
      </p:sp>
      <p:sp>
        <p:nvSpPr>
          <p:cNvPr id="14" name="Content Placeholder 7"/>
          <p:cNvSpPr>
            <a:spLocks noGrp="1"/>
          </p:cNvSpPr>
          <p:nvPr>
            <p:ph sz="half" idx="1" hasCustomPrompt="1"/>
          </p:nvPr>
        </p:nvSpPr>
        <p:spPr>
          <a:xfrm>
            <a:off x="671334"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903679"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71767269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60"/>
            <a:ext cx="3470430" cy="256032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38"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60"/>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hasCustomPrompt="1"/>
          </p:nvPr>
        </p:nvSpPr>
        <p:spPr>
          <a:xfrm>
            <a:off x="4417220" y="2017060"/>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hasCustomPrompt="1"/>
          </p:nvPr>
        </p:nvSpPr>
        <p:spPr>
          <a:xfrm>
            <a:off x="4417220"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5"/>
          <p:cNvSpPr>
            <a:spLocks noGrp="1"/>
          </p:cNvSpPr>
          <p:nvPr>
            <p:ph type="body" sz="quarter" idx="29" hasCustomPrompt="1"/>
          </p:nvPr>
        </p:nvSpPr>
        <p:spPr>
          <a:xfrm>
            <a:off x="12236771" y="2017060"/>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hasCustomPrompt="1"/>
          </p:nvPr>
        </p:nvSpPr>
        <p:spPr>
          <a:xfrm>
            <a:off x="12236771"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2"/>
          <p:cNvSpPr>
            <a:spLocks noGrp="1"/>
          </p:cNvSpPr>
          <p:nvPr>
            <p:ph idx="15"/>
          </p:nvPr>
        </p:nvSpPr>
        <p:spPr>
          <a:xfrm>
            <a:off x="509587" y="2017060"/>
            <a:ext cx="3470430" cy="256032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911630"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60787920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38"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20" y="2017060"/>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20"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71" y="2017060"/>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71"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8"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algn="ctr" defTabSz="1365374"/>
            <a:endParaRPr lang="en-US" sz="2700">
              <a:solidFill>
                <a:srgbClr val="FFFFFF"/>
              </a:solidFill>
            </a:endParaRPr>
          </a:p>
        </p:txBody>
      </p:sp>
      <p:sp>
        <p:nvSpPr>
          <p:cNvPr id="17" name="Rectangle 16"/>
          <p:cNvSpPr/>
          <p:nvPr userDrawn="1"/>
        </p:nvSpPr>
        <p:spPr>
          <a:xfrm>
            <a:off x="8329888"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algn="ctr" defTabSz="1365374"/>
            <a:endParaRPr lang="en-US" sz="2700">
              <a:solidFill>
                <a:srgbClr val="FFFFFF"/>
              </a:solidFill>
            </a:endParaRPr>
          </a:p>
        </p:txBody>
      </p:sp>
      <p:sp>
        <p:nvSpPr>
          <p:cNvPr id="18" name="Rectangle 17"/>
          <p:cNvSpPr/>
          <p:nvPr userDrawn="1"/>
        </p:nvSpPr>
        <p:spPr>
          <a:xfrm>
            <a:off x="504324"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algn="ctr" defTabSz="1365374"/>
            <a:endParaRPr lang="en-US" sz="2700">
              <a:solidFill>
                <a:srgbClr val="FFFFFF"/>
              </a:solidFill>
            </a:endParaRPr>
          </a:p>
        </p:txBody>
      </p:sp>
      <p:sp>
        <p:nvSpPr>
          <p:cNvPr id="19" name="Rectangle 18"/>
          <p:cNvSpPr/>
          <p:nvPr userDrawn="1"/>
        </p:nvSpPr>
        <p:spPr>
          <a:xfrm>
            <a:off x="504324"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algn="ctr" defTabSz="1365374"/>
            <a:endParaRPr lang="en-US" sz="2700">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marL="0" indent="0">
              <a:buNone/>
              <a:defRPr sz="2700" b="0" i="0" cap="none" baseline="0">
                <a:latin typeface="Franklin Gothic Demi" charset="0"/>
              </a:defRPr>
            </a:lvl1pPr>
            <a:lvl2pPr marL="5333" indent="0">
              <a:spcBef>
                <a:spcPts val="672"/>
              </a:spcBef>
              <a:buNone/>
              <a:tabLst/>
              <a:defRPr sz="2000">
                <a:latin typeface="Franklin Gothic Book" charset="0"/>
                <a:ea typeface="Franklin Gothic Book" charset="0"/>
                <a:cs typeface="Franklin Gothic Book" charset="0"/>
              </a:defRPr>
            </a:lvl2pPr>
            <a:lvl3pPr marL="307193" indent="-204795">
              <a:buClr>
                <a:schemeClr val="accent1"/>
              </a:buClr>
              <a:buFont typeface="Wingdings" charset="2"/>
              <a:buChar char="§"/>
              <a:tabLst/>
              <a:defRPr b="0" i="0">
                <a:latin typeface="Franklin Gothic Book" charset="0"/>
                <a:ea typeface="Franklin Gothic Book" charset="0"/>
                <a:cs typeface="Franklin Gothic Book" charset="0"/>
              </a:defRPr>
            </a:lvl3pPr>
            <a:lvl4pPr marL="307193" indent="0">
              <a:spcBef>
                <a:spcPts val="448"/>
              </a:spcBef>
              <a:buNone/>
              <a:tabLst/>
              <a:defRPr sz="1600"/>
            </a:lvl4pPr>
            <a:lvl5pPr marL="716784" indent="-153597">
              <a:buFont typeface="Arial" charset="0"/>
              <a:buChar char="•"/>
              <a:tabLst/>
              <a:defRPr sz="16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975241"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173667270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60"/>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hasCustomPrompt="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2" y="8804135"/>
            <a:ext cx="6959338"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357299235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60"/>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hasCustomPrompt="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flipV="1">
            <a:off x="10813734" y="2017060"/>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hasCustomPrompt="1"/>
          </p:nvPr>
        </p:nvSpPr>
        <p:spPr>
          <a:xfrm>
            <a:off x="5915982"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5" hasCustomPrompt="1"/>
          </p:nvPr>
        </p:nvSpPr>
        <p:spPr>
          <a:xfrm>
            <a:off x="11322371"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3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7046804"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54062152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879826"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Corporation. All rights reserved. </a:t>
            </a:r>
          </a:p>
        </p:txBody>
      </p:sp>
    </p:spTree>
    <p:extLst>
      <p:ext uri="{BB962C8B-B14F-4D97-AF65-F5344CB8AC3E}">
        <p14:creationId xmlns:p14="http://schemas.microsoft.com/office/powerpoint/2010/main" val="2945096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t>‹#›</a:t>
            </a:fld>
            <a:endParaRPr lang="en-US"/>
          </a:p>
        </p:txBody>
      </p:sp>
      <p:cxnSp>
        <p:nvCxnSpPr>
          <p:cNvPr id="20" name="Straight Connector 19">
            <a:extLst>
              <a:ext uri="{FF2B5EF4-FFF2-40B4-BE49-F238E27FC236}">
                <a16:creationId xmlns:a16="http://schemas.microsoft.com/office/drawing/2014/main" id="{742B5652-2125-B54E-A5B1-3D274693C71F}"/>
              </a:ext>
            </a:extLst>
          </p:cNvPr>
          <p:cNvCxnSpPr>
            <a:cxnSpLocks/>
          </p:cNvCxnSpPr>
          <p:nvPr userDrawn="1"/>
        </p:nvCxnSpPr>
        <p:spPr>
          <a:xfrm flipH="1">
            <a:off x="685582" y="4708123"/>
            <a:ext cx="721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579DBCF9-82A9-D84B-B9D9-3C4BC65706AE}"/>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9" name="Content Placeholder 12">
            <a:extLst>
              <a:ext uri="{FF2B5EF4-FFF2-40B4-BE49-F238E27FC236}">
                <a16:creationId xmlns:a16="http://schemas.microsoft.com/office/drawing/2014/main" id="{EF27F2D3-E5BE-E34E-872D-E1DC01EBA73D}"/>
              </a:ext>
            </a:extLst>
          </p:cNvPr>
          <p:cNvSpPr>
            <a:spLocks noGrp="1"/>
          </p:cNvSpPr>
          <p:nvPr>
            <p:ph sz="quarter" idx="14" hasCustomPrompt="1"/>
          </p:nvPr>
        </p:nvSpPr>
        <p:spPr>
          <a:xfrm>
            <a:off x="661992" y="1981202"/>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4CC9A61B-8020-6744-9A53-EEC84E75C280}"/>
              </a:ext>
            </a:extLst>
          </p:cNvPr>
          <p:cNvSpPr>
            <a:spLocks noGrp="1"/>
          </p:cNvSpPr>
          <p:nvPr>
            <p:ph sz="quarter" idx="15" hasCustomPrompt="1"/>
          </p:nvPr>
        </p:nvSpPr>
        <p:spPr>
          <a:xfrm>
            <a:off x="8387737" y="1981206"/>
            <a:ext cx="7214616"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A8EE1E57-03A8-B24E-ACB3-8FE06EF64286}"/>
              </a:ext>
            </a:extLst>
          </p:cNvPr>
          <p:cNvSpPr>
            <a:spLocks noGrp="1"/>
          </p:cNvSpPr>
          <p:nvPr>
            <p:ph sz="quarter" idx="16" hasCustomPrompt="1"/>
          </p:nvPr>
        </p:nvSpPr>
        <p:spPr>
          <a:xfrm>
            <a:off x="661992" y="5153610"/>
            <a:ext cx="7238206" cy="2324100"/>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extLst>
    <p:ext uri="{DCECCB84-F9BA-43D5-87BE-67443E8EF086}">
      <p15:sldGuideLst xmlns:p15="http://schemas.microsoft.com/office/powerpoint/2012/main">
        <p15:guide id="1" pos="5265" userDrawn="1">
          <p15:clr>
            <a:srgbClr val="FBAE40"/>
          </p15:clr>
        </p15:guide>
        <p15:guide id="2" pos="4977" userDrawn="1">
          <p15:clr>
            <a:srgbClr val="FBAE40"/>
          </p15:clr>
        </p15:guide>
        <p15:guide id="3" pos="5120" userDrawn="1">
          <p15:clr>
            <a:srgbClr val="FBAE40"/>
          </p15:clr>
        </p15:guide>
        <p15:guide id="4" orient="horz" pos="2712" userDrawn="1">
          <p15:clr>
            <a:srgbClr val="FBAE40"/>
          </p15:clr>
        </p15:guide>
        <p15:guide id="5" orient="horz" pos="3246"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sp>
        <p:nvSpPr>
          <p:cNvPr id="11" name="Picture Placeholder 7"/>
          <p:cNvSpPr>
            <a:spLocks noGrp="1"/>
          </p:cNvSpPr>
          <p:nvPr>
            <p:ph type="pic" sz="quarter" idx="14"/>
          </p:nvPr>
        </p:nvSpPr>
        <p:spPr>
          <a:xfrm>
            <a:off x="5954741"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EBE6CEB8-FC69-EF4F-AB7F-17603EF12227}"/>
              </a:ext>
            </a:extLst>
          </p:cNvPr>
          <p:cNvSpPr>
            <a:spLocks noGrp="1"/>
          </p:cNvSpPr>
          <p:nvPr>
            <p:ph sz="quarter" idx="15" hasCustomPrompt="1"/>
          </p:nvPr>
        </p:nvSpPr>
        <p:spPr>
          <a:xfrm>
            <a:off x="661989"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extLst>
    <p:ext uri="{DCECCB84-F9BA-43D5-87BE-67443E8EF086}">
      <p15:sldGuideLst xmlns:p15="http://schemas.microsoft.com/office/powerpoint/2012/main">
        <p15:guide id="1" pos="34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4DBD6045-DA74-6F48-A7B4-35179BC319C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580059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Photo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sp>
        <p:nvSpPr>
          <p:cNvPr id="11" name="Picture Placeholder 7"/>
          <p:cNvSpPr>
            <a:spLocks noGrp="1"/>
          </p:cNvSpPr>
          <p:nvPr>
            <p:ph type="pic" sz="quarter" idx="14"/>
          </p:nvPr>
        </p:nvSpPr>
        <p:spPr>
          <a:xfrm>
            <a:off x="685605" y="1981202"/>
            <a:ext cx="9617297" cy="5486400"/>
          </a:xfrm>
          <a:prstGeom prst="rect">
            <a:avLst/>
          </a:prstGeom>
          <a:solidFill>
            <a:schemeClr val="accent2"/>
          </a:solidFill>
        </p:spPr>
        <p:txBody>
          <a:bodyPr anchor="ctr"/>
          <a:lstStyle>
            <a:lvl1pPr marL="0" indent="0" algn="ctr">
              <a:buNone/>
              <a:defRPr/>
            </a:lvl1pPr>
          </a:lstStyle>
          <a:p>
            <a:endParaRPr lang="en-US"/>
          </a:p>
        </p:txBody>
      </p:sp>
      <p:sp>
        <p:nvSpPr>
          <p:cNvPr id="13" name="Text Placeholder 7">
            <a:extLst>
              <a:ext uri="{FF2B5EF4-FFF2-40B4-BE49-F238E27FC236}">
                <a16:creationId xmlns:a16="http://schemas.microsoft.com/office/drawing/2014/main" id="{95C4B42F-849F-754B-9073-FCBA519EA124}"/>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12">
            <a:extLst>
              <a:ext uri="{FF2B5EF4-FFF2-40B4-BE49-F238E27FC236}">
                <a16:creationId xmlns:a16="http://schemas.microsoft.com/office/drawing/2014/main" id="{854D7455-E9E4-504B-A7D5-0A614B15F481}"/>
              </a:ext>
            </a:extLst>
          </p:cNvPr>
          <p:cNvSpPr>
            <a:spLocks noGrp="1"/>
          </p:cNvSpPr>
          <p:nvPr>
            <p:ph sz="quarter" idx="15" hasCustomPrompt="1"/>
          </p:nvPr>
        </p:nvSpPr>
        <p:spPr>
          <a:xfrm>
            <a:off x="10758488" y="1981206"/>
            <a:ext cx="48387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825044462"/>
      </p:ext>
    </p:extLst>
  </p:cSld>
  <p:clrMapOvr>
    <a:masterClrMapping/>
  </p:clrMapOvr>
  <p:extLst>
    <p:ext uri="{DCECCB84-F9BA-43D5-87BE-67443E8EF086}">
      <p15:sldGuideLst xmlns:p15="http://schemas.microsoft.com/office/powerpoint/2012/main">
        <p15:guide id="1" pos="6777"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5" name="Slide Number Placeholder 4"/>
          <p:cNvSpPr>
            <a:spLocks noGrp="1"/>
          </p:cNvSpPr>
          <p:nvPr>
            <p:ph type="sldNum" sz="quarter" idx="12"/>
          </p:nvPr>
        </p:nvSpPr>
        <p:spPr/>
        <p:txBody>
          <a:bodyPr/>
          <a:lstStyle/>
          <a:p>
            <a:fld id="{5F9B62A2-F893-D445-AA6E-547C886B98E8}" type="slidenum">
              <a:rPr lang="en-US" smtClean="0"/>
              <a:t>‹#›</a:t>
            </a:fld>
            <a:endParaRPr lang="en-US"/>
          </a:p>
        </p:txBody>
      </p:sp>
      <p:sp>
        <p:nvSpPr>
          <p:cNvPr id="15" name="Text Placeholder 7">
            <a:extLst>
              <a:ext uri="{FF2B5EF4-FFF2-40B4-BE49-F238E27FC236}">
                <a16:creationId xmlns:a16="http://schemas.microsoft.com/office/drawing/2014/main" id="{DD13BD2C-150F-E24B-B487-3A2637B0979C}"/>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2" name="Content Placeholder 12">
            <a:extLst>
              <a:ext uri="{FF2B5EF4-FFF2-40B4-BE49-F238E27FC236}">
                <a16:creationId xmlns:a16="http://schemas.microsoft.com/office/drawing/2014/main" id="{B97A37A4-8CEC-2C47-BF36-42D50BF4D7A8}"/>
              </a:ext>
            </a:extLst>
          </p:cNvPr>
          <p:cNvSpPr>
            <a:spLocks noGrp="1"/>
          </p:cNvSpPr>
          <p:nvPr>
            <p:ph sz="quarter" idx="14" hasCustomPrompt="1"/>
          </p:nvPr>
        </p:nvSpPr>
        <p:spPr>
          <a:xfrm>
            <a:off x="661988" y="1981206"/>
            <a:ext cx="9677400"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3" name="Content Placeholder 12">
            <a:extLst>
              <a:ext uri="{FF2B5EF4-FFF2-40B4-BE49-F238E27FC236}">
                <a16:creationId xmlns:a16="http://schemas.microsoft.com/office/drawing/2014/main" id="{2CF9FBCD-A3C0-0A4E-9542-431BFA79BA84}"/>
              </a:ext>
            </a:extLst>
          </p:cNvPr>
          <p:cNvSpPr>
            <a:spLocks noGrp="1"/>
          </p:cNvSpPr>
          <p:nvPr>
            <p:ph sz="quarter" idx="15" hasCustomPrompt="1"/>
          </p:nvPr>
        </p:nvSpPr>
        <p:spPr>
          <a:xfrm>
            <a:off x="10769600" y="1981206"/>
            <a:ext cx="4813592"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extLst>
    <p:ext uri="{DCECCB84-F9BA-43D5-87BE-67443E8EF086}">
      <p15:sldGuideLst xmlns:p15="http://schemas.microsoft.com/office/powerpoint/2012/main">
        <p15:guide id="1" pos="6513" userDrawn="1">
          <p15:clr>
            <a:srgbClr val="FBAE40"/>
          </p15:clr>
        </p15:guide>
        <p15:guide id="2" pos="6784"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4" name="Slide Number Placeholder 3"/>
          <p:cNvSpPr>
            <a:spLocks noGrp="1"/>
          </p:cNvSpPr>
          <p:nvPr>
            <p:ph type="sldNum" sz="quarter" idx="11"/>
          </p:nvPr>
        </p:nvSpPr>
        <p:spPr/>
        <p:txBody>
          <a:bodyPr/>
          <a:lstStyle/>
          <a:p>
            <a:fld id="{5F9B62A2-F893-D445-AA6E-547C886B98E8}" type="slidenum">
              <a:rPr lang="en-US" smtClean="0"/>
              <a:pPr/>
              <a:t>‹#›</a:t>
            </a:fld>
            <a:endParaRPr lang="en-US" dirty="0"/>
          </a:p>
        </p:txBody>
      </p:sp>
      <p:sp>
        <p:nvSpPr>
          <p:cNvPr id="18" name="Text Placeholder 7">
            <a:extLst>
              <a:ext uri="{FF2B5EF4-FFF2-40B4-BE49-F238E27FC236}">
                <a16:creationId xmlns:a16="http://schemas.microsoft.com/office/drawing/2014/main" id="{D601256C-7461-8B44-8282-A5C33C91DFA1}"/>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21" name="Content Placeholder 12">
            <a:extLst>
              <a:ext uri="{FF2B5EF4-FFF2-40B4-BE49-F238E27FC236}">
                <a16:creationId xmlns:a16="http://schemas.microsoft.com/office/drawing/2014/main" id="{AA61DBEE-6587-7041-B3A5-BB5BA9A12D2A}"/>
              </a:ext>
            </a:extLst>
          </p:cNvPr>
          <p:cNvSpPr>
            <a:spLocks noGrp="1"/>
          </p:cNvSpPr>
          <p:nvPr>
            <p:ph sz="quarter" idx="35" hasCustomPrompt="1"/>
          </p:nvPr>
        </p:nvSpPr>
        <p:spPr>
          <a:xfrm>
            <a:off x="661988" y="5833641"/>
            <a:ext cx="14935710" cy="1633959"/>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D05DB3B6-FA34-2343-8C93-1D8A5689B96B}"/>
              </a:ext>
            </a:extLst>
          </p:cNvPr>
          <p:cNvSpPr>
            <a:spLocks noGrp="1"/>
          </p:cNvSpPr>
          <p:nvPr>
            <p:ph sz="quarter" idx="36" hasCustomPrompt="1"/>
          </p:nvPr>
        </p:nvSpPr>
        <p:spPr>
          <a:xfrm>
            <a:off x="66198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CE1CBFFE-482E-3647-85C8-BFF1FC4691A5}"/>
              </a:ext>
            </a:extLst>
          </p:cNvPr>
          <p:cNvSpPr>
            <a:spLocks noGrp="1"/>
          </p:cNvSpPr>
          <p:nvPr>
            <p:ph sz="quarter" idx="37" hasCustomPrompt="1"/>
          </p:nvPr>
        </p:nvSpPr>
        <p:spPr>
          <a:xfrm>
            <a:off x="4400453"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4" name="Content Placeholder 12">
            <a:extLst>
              <a:ext uri="{FF2B5EF4-FFF2-40B4-BE49-F238E27FC236}">
                <a16:creationId xmlns:a16="http://schemas.microsoft.com/office/drawing/2014/main" id="{0D26A98A-C840-7A42-BBC2-15ED8A200DBC}"/>
              </a:ext>
            </a:extLst>
          </p:cNvPr>
          <p:cNvSpPr>
            <a:spLocks noGrp="1"/>
          </p:cNvSpPr>
          <p:nvPr>
            <p:ph sz="quarter" idx="38" hasCustomPrompt="1"/>
          </p:nvPr>
        </p:nvSpPr>
        <p:spPr>
          <a:xfrm>
            <a:off x="8138918" y="1981200"/>
            <a:ext cx="3739469" cy="3454436"/>
          </a:xfrm>
          <a:solidFill>
            <a:srgbClr val="EBEBEB"/>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5" name="Content Placeholder 12">
            <a:extLst>
              <a:ext uri="{FF2B5EF4-FFF2-40B4-BE49-F238E27FC236}">
                <a16:creationId xmlns:a16="http://schemas.microsoft.com/office/drawing/2014/main" id="{8EAF1CE7-8E94-ED42-B277-C726E17B7ABB}"/>
              </a:ext>
            </a:extLst>
          </p:cNvPr>
          <p:cNvSpPr>
            <a:spLocks noGrp="1"/>
          </p:cNvSpPr>
          <p:nvPr>
            <p:ph sz="quarter" idx="39" hasCustomPrompt="1"/>
          </p:nvPr>
        </p:nvSpPr>
        <p:spPr>
          <a:xfrm>
            <a:off x="11877384" y="1981200"/>
            <a:ext cx="3739469" cy="3454436"/>
          </a:xfrm>
          <a:solidFill>
            <a:schemeClr val="bg1">
              <a:lumMod val="95000"/>
            </a:schemeClr>
          </a:solidFill>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18" name="Slide Number Placeholder 5">
            <a:extLst>
              <a:ext uri="{FF2B5EF4-FFF2-40B4-BE49-F238E27FC236}">
                <a16:creationId xmlns:a16="http://schemas.microsoft.com/office/drawing/2014/main" id="{E82F1607-1900-F740-A734-4CF93A3A2A64}"/>
              </a:ext>
            </a:extLst>
          </p:cNvPr>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pPr/>
              <a:t>‹#›</a:t>
            </a:fld>
            <a:endParaRPr lang="en-US" dirty="0"/>
          </a:p>
        </p:txBody>
      </p:sp>
      <p:cxnSp>
        <p:nvCxnSpPr>
          <p:cNvPr id="45" name="Straight Connector 44">
            <a:extLst>
              <a:ext uri="{FF2B5EF4-FFF2-40B4-BE49-F238E27FC236}">
                <a16:creationId xmlns:a16="http://schemas.microsoft.com/office/drawing/2014/main" id="{0671991A-733D-F44D-A207-90A1DF10F1FF}"/>
              </a:ext>
            </a:extLst>
          </p:cNvPr>
          <p:cNvCxnSpPr>
            <a:cxnSpLocks/>
          </p:cNvCxnSpPr>
          <p:nvPr userDrawn="1"/>
        </p:nvCxnSpPr>
        <p:spPr>
          <a:xfrm flipV="1">
            <a:off x="8115653" y="1981228"/>
            <a:ext cx="0" cy="5498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Placeholder 7">
            <a:extLst>
              <a:ext uri="{FF2B5EF4-FFF2-40B4-BE49-F238E27FC236}">
                <a16:creationId xmlns:a16="http://schemas.microsoft.com/office/drawing/2014/main" id="{2EE5FF9A-00D4-D84F-87A5-0057464B7EA7}"/>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cxnSp>
        <p:nvCxnSpPr>
          <p:cNvPr id="21" name="Straight Connector 20">
            <a:extLst>
              <a:ext uri="{FF2B5EF4-FFF2-40B4-BE49-F238E27FC236}">
                <a16:creationId xmlns:a16="http://schemas.microsoft.com/office/drawing/2014/main" id="{C40CE9F4-3B74-B542-8025-2210DADF4EE8}"/>
              </a:ext>
            </a:extLst>
          </p:cNvPr>
          <p:cNvCxnSpPr>
            <a:cxnSpLocks/>
          </p:cNvCxnSpPr>
          <p:nvPr userDrawn="1"/>
        </p:nvCxnSpPr>
        <p:spPr>
          <a:xfrm flipH="1">
            <a:off x="685578" y="4708123"/>
            <a:ext cx="14886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12">
            <a:extLst>
              <a:ext uri="{FF2B5EF4-FFF2-40B4-BE49-F238E27FC236}">
                <a16:creationId xmlns:a16="http://schemas.microsoft.com/office/drawing/2014/main" id="{7F53C1FF-CCB9-5649-B219-93C3E41298BC}"/>
              </a:ext>
            </a:extLst>
          </p:cNvPr>
          <p:cNvSpPr>
            <a:spLocks noGrp="1"/>
          </p:cNvSpPr>
          <p:nvPr>
            <p:ph sz="quarter" idx="14" hasCustomPrompt="1"/>
          </p:nvPr>
        </p:nvSpPr>
        <p:spPr>
          <a:xfrm>
            <a:off x="662016"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9" name="Content Placeholder 12">
            <a:extLst>
              <a:ext uri="{FF2B5EF4-FFF2-40B4-BE49-F238E27FC236}">
                <a16:creationId xmlns:a16="http://schemas.microsoft.com/office/drawing/2014/main" id="{E7C5D083-FC47-434F-8A1F-BBD875FBC3DD}"/>
              </a:ext>
            </a:extLst>
          </p:cNvPr>
          <p:cNvSpPr>
            <a:spLocks noGrp="1"/>
          </p:cNvSpPr>
          <p:nvPr>
            <p:ph sz="quarter" idx="15" hasCustomPrompt="1"/>
          </p:nvPr>
        </p:nvSpPr>
        <p:spPr>
          <a:xfrm>
            <a:off x="4412923"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0" name="Content Placeholder 12">
            <a:extLst>
              <a:ext uri="{FF2B5EF4-FFF2-40B4-BE49-F238E27FC236}">
                <a16:creationId xmlns:a16="http://schemas.microsoft.com/office/drawing/2014/main" id="{B7FAE428-55AF-3847-870C-14D8D52CB7DC}"/>
              </a:ext>
            </a:extLst>
          </p:cNvPr>
          <p:cNvSpPr>
            <a:spLocks noGrp="1"/>
          </p:cNvSpPr>
          <p:nvPr>
            <p:ph sz="quarter" idx="16" hasCustomPrompt="1"/>
          </p:nvPr>
        </p:nvSpPr>
        <p:spPr>
          <a:xfrm>
            <a:off x="662016"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1" name="Content Placeholder 12">
            <a:extLst>
              <a:ext uri="{FF2B5EF4-FFF2-40B4-BE49-F238E27FC236}">
                <a16:creationId xmlns:a16="http://schemas.microsoft.com/office/drawing/2014/main" id="{519065A7-8406-7C42-91F5-12420349A7D7}"/>
              </a:ext>
            </a:extLst>
          </p:cNvPr>
          <p:cNvSpPr>
            <a:spLocks noGrp="1"/>
          </p:cNvSpPr>
          <p:nvPr>
            <p:ph sz="quarter" idx="17" hasCustomPrompt="1"/>
          </p:nvPr>
        </p:nvSpPr>
        <p:spPr>
          <a:xfrm>
            <a:off x="4412923"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2" name="Content Placeholder 12">
            <a:extLst>
              <a:ext uri="{FF2B5EF4-FFF2-40B4-BE49-F238E27FC236}">
                <a16:creationId xmlns:a16="http://schemas.microsoft.com/office/drawing/2014/main" id="{BBE432FC-CFDE-6949-9160-5BDE55521279}"/>
              </a:ext>
            </a:extLst>
          </p:cNvPr>
          <p:cNvSpPr>
            <a:spLocks noGrp="1"/>
          </p:cNvSpPr>
          <p:nvPr>
            <p:ph sz="quarter" idx="18" hasCustomPrompt="1"/>
          </p:nvPr>
        </p:nvSpPr>
        <p:spPr>
          <a:xfrm>
            <a:off x="8518390"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3" name="Content Placeholder 12">
            <a:extLst>
              <a:ext uri="{FF2B5EF4-FFF2-40B4-BE49-F238E27FC236}">
                <a16:creationId xmlns:a16="http://schemas.microsoft.com/office/drawing/2014/main" id="{0B8717A0-9A2C-4A4A-A968-91E9AD40E4C8}"/>
              </a:ext>
            </a:extLst>
          </p:cNvPr>
          <p:cNvSpPr>
            <a:spLocks noGrp="1"/>
          </p:cNvSpPr>
          <p:nvPr>
            <p:ph sz="quarter" idx="19" hasCustomPrompt="1"/>
          </p:nvPr>
        </p:nvSpPr>
        <p:spPr>
          <a:xfrm>
            <a:off x="12269297" y="1981206"/>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4" name="Content Placeholder 12">
            <a:extLst>
              <a:ext uri="{FF2B5EF4-FFF2-40B4-BE49-F238E27FC236}">
                <a16:creationId xmlns:a16="http://schemas.microsoft.com/office/drawing/2014/main" id="{AC06406E-DC23-8647-BCF0-EA6664B38C2E}"/>
              </a:ext>
            </a:extLst>
          </p:cNvPr>
          <p:cNvSpPr>
            <a:spLocks noGrp="1"/>
          </p:cNvSpPr>
          <p:nvPr>
            <p:ph sz="quarter" idx="20" hasCustomPrompt="1"/>
          </p:nvPr>
        </p:nvSpPr>
        <p:spPr>
          <a:xfrm>
            <a:off x="8518390"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35" name="Content Placeholder 12">
            <a:extLst>
              <a:ext uri="{FF2B5EF4-FFF2-40B4-BE49-F238E27FC236}">
                <a16:creationId xmlns:a16="http://schemas.microsoft.com/office/drawing/2014/main" id="{EC46C5A3-BE38-F140-A96D-6544662489E4}"/>
              </a:ext>
            </a:extLst>
          </p:cNvPr>
          <p:cNvSpPr>
            <a:spLocks noGrp="1"/>
          </p:cNvSpPr>
          <p:nvPr>
            <p:ph sz="quarter" idx="21" hasCustomPrompt="1"/>
          </p:nvPr>
        </p:nvSpPr>
        <p:spPr>
          <a:xfrm>
            <a:off x="12269297" y="5116287"/>
            <a:ext cx="3352795" cy="2328862"/>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extLst>
      <p:ext uri="{BB962C8B-B14F-4D97-AF65-F5344CB8AC3E}">
        <p14:creationId xmlns:p14="http://schemas.microsoft.com/office/powerpoint/2010/main" val="1602680796"/>
      </p:ext>
    </p:extLst>
  </p:cSld>
  <p:clrMapOvr>
    <a:masterClrMapping/>
  </p:clrMapOvr>
  <p:extLst>
    <p:ext uri="{DCECCB84-F9BA-43D5-87BE-67443E8EF086}">
      <p15:sldGuideLst xmlns:p15="http://schemas.microsoft.com/office/powerpoint/2012/main">
        <p15:guide id="1" pos="2529" userDrawn="1">
          <p15:clr>
            <a:srgbClr val="FBAE40"/>
          </p15:clr>
        </p15:guide>
        <p15:guide id="2" pos="2770" userDrawn="1">
          <p15:clr>
            <a:srgbClr val="FBAE40"/>
          </p15:clr>
        </p15:guide>
        <p15:guide id="3" pos="4873" userDrawn="1">
          <p15:clr>
            <a:srgbClr val="FBAE40"/>
          </p15:clr>
        </p15:guide>
        <p15:guide id="4" pos="5358" userDrawn="1">
          <p15:clr>
            <a:srgbClr val="FBAE40"/>
          </p15:clr>
        </p15:guide>
        <p15:guide id="5" pos="7713" userDrawn="1">
          <p15:clr>
            <a:srgbClr val="FBAE40"/>
          </p15:clr>
        </p15:guide>
        <p15:guide id="6" pos="7461" userDrawn="1">
          <p15:clr>
            <a:srgbClr val="FBAE40"/>
          </p15:clr>
        </p15:guide>
        <p15:guide id="7" orient="horz" pos="3216" userDrawn="1">
          <p15:clr>
            <a:srgbClr val="FBAE40"/>
          </p15:clr>
        </p15:guide>
        <p15:guide id="8" orient="horz" pos="2715"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cxnSp>
        <p:nvCxnSpPr>
          <p:cNvPr id="7" name="Straight Connector 6"/>
          <p:cNvCxnSpPr/>
          <p:nvPr userDrawn="1"/>
        </p:nvCxnSpPr>
        <p:spPr>
          <a:xfrm flipV="1">
            <a:off x="8095365"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63B74D6-D4F0-BA4F-AF4B-51537BFB6592}"/>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5" name="Content Placeholder 12">
            <a:extLst>
              <a:ext uri="{FF2B5EF4-FFF2-40B4-BE49-F238E27FC236}">
                <a16:creationId xmlns:a16="http://schemas.microsoft.com/office/drawing/2014/main" id="{F4A5233C-05AE-794B-93BB-5E59603D7507}"/>
              </a:ext>
            </a:extLst>
          </p:cNvPr>
          <p:cNvSpPr>
            <a:spLocks noGrp="1"/>
          </p:cNvSpPr>
          <p:nvPr>
            <p:ph sz="quarter" idx="14" hasCustomPrompt="1"/>
          </p:nvPr>
        </p:nvSpPr>
        <p:spPr>
          <a:xfrm>
            <a:off x="661988"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18" name="Content Placeholder 12">
            <a:extLst>
              <a:ext uri="{FF2B5EF4-FFF2-40B4-BE49-F238E27FC236}">
                <a16:creationId xmlns:a16="http://schemas.microsoft.com/office/drawing/2014/main" id="{3600492F-28F0-4249-8DD7-82599E02AA57}"/>
              </a:ext>
            </a:extLst>
          </p:cNvPr>
          <p:cNvSpPr>
            <a:spLocks noGrp="1"/>
          </p:cNvSpPr>
          <p:nvPr>
            <p:ph sz="quarter" idx="15" hasCustomPrompt="1"/>
          </p:nvPr>
        </p:nvSpPr>
        <p:spPr>
          <a:xfrm>
            <a:off x="8574347" y="1981206"/>
            <a:ext cx="7018339"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cxnSp>
        <p:nvCxnSpPr>
          <p:cNvPr id="7" name="Straight Connector 6"/>
          <p:cNvCxnSpPr/>
          <p:nvPr userDrawn="1"/>
        </p:nvCxnSpPr>
        <p:spPr>
          <a:xfrm flipV="1">
            <a:off x="5447549"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773527" y="2017058"/>
            <a:ext cx="0" cy="5486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0E22F3FF-9B26-5648-B3F8-A7A348FFA6AA}"/>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6" name="Content Placeholder 12">
            <a:extLst>
              <a:ext uri="{FF2B5EF4-FFF2-40B4-BE49-F238E27FC236}">
                <a16:creationId xmlns:a16="http://schemas.microsoft.com/office/drawing/2014/main" id="{AB452826-3075-5B47-B26C-746994821FA0}"/>
              </a:ext>
            </a:extLst>
          </p:cNvPr>
          <p:cNvSpPr>
            <a:spLocks noGrp="1"/>
          </p:cNvSpPr>
          <p:nvPr>
            <p:ph sz="quarter" idx="14" hasCustomPrompt="1"/>
          </p:nvPr>
        </p:nvSpPr>
        <p:spPr>
          <a:xfrm>
            <a:off x="66198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2" name="Content Placeholder 12">
            <a:extLst>
              <a:ext uri="{FF2B5EF4-FFF2-40B4-BE49-F238E27FC236}">
                <a16:creationId xmlns:a16="http://schemas.microsoft.com/office/drawing/2014/main" id="{F93A1FA3-A93C-1F42-B176-235DA480E148}"/>
              </a:ext>
            </a:extLst>
          </p:cNvPr>
          <p:cNvSpPr>
            <a:spLocks noGrp="1"/>
          </p:cNvSpPr>
          <p:nvPr>
            <p:ph sz="quarter" idx="15" hasCustomPrompt="1"/>
          </p:nvPr>
        </p:nvSpPr>
        <p:spPr>
          <a:xfrm>
            <a:off x="5999098"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
        <p:nvSpPr>
          <p:cNvPr id="23" name="Content Placeholder 12">
            <a:extLst>
              <a:ext uri="{FF2B5EF4-FFF2-40B4-BE49-F238E27FC236}">
                <a16:creationId xmlns:a16="http://schemas.microsoft.com/office/drawing/2014/main" id="{849469D5-8062-2242-B9E8-D9B1925F258F}"/>
              </a:ext>
            </a:extLst>
          </p:cNvPr>
          <p:cNvSpPr>
            <a:spLocks noGrp="1"/>
          </p:cNvSpPr>
          <p:nvPr>
            <p:ph sz="quarter" idx="16" hasCustomPrompt="1"/>
          </p:nvPr>
        </p:nvSpPr>
        <p:spPr>
          <a:xfrm>
            <a:off x="11354869" y="1981206"/>
            <a:ext cx="4267197" cy="5486398"/>
          </a:xfrm>
        </p:spPr>
        <p:txBody>
          <a:bodyPr/>
          <a:lstStyle>
            <a:lvl1pPr>
              <a:defRPr/>
            </a:lvl1pPr>
          </a:lstStyle>
          <a:p>
            <a:pPr lvl="0"/>
            <a:r>
              <a:rPr lang="en-US" dirty="0"/>
              <a:t>L1 – Title (28pt Heavy, All caps)</a:t>
            </a:r>
          </a:p>
          <a:p>
            <a:pPr lvl="1"/>
            <a:r>
              <a:rPr lang="en-US" dirty="0"/>
              <a:t>L2 – Main Bullet (20pt Demi)</a:t>
            </a:r>
          </a:p>
          <a:p>
            <a:pPr lvl="2"/>
            <a:r>
              <a:rPr lang="en-US" dirty="0"/>
              <a:t>L3 – Sub-bullet 1 (16pt Book)</a:t>
            </a:r>
          </a:p>
          <a:p>
            <a:pPr lvl="3"/>
            <a:r>
              <a:rPr lang="en-US" dirty="0"/>
              <a:t>L4 – Sub-bullet 2 (14pt Book)</a:t>
            </a:r>
          </a:p>
        </p:txBody>
      </p:sp>
    </p:spTree>
  </p:cSld>
  <p:clrMapOvr>
    <a:masterClrMapping/>
  </p:clrMapOvr>
  <p:extLst>
    <p:ext uri="{DCECCB84-F9BA-43D5-87BE-67443E8EF086}">
      <p15:sldGuideLst xmlns:p15="http://schemas.microsoft.com/office/powerpoint/2012/main">
        <p15:guide id="1" pos="3105" userDrawn="1">
          <p15:clr>
            <a:srgbClr val="FBAE40"/>
          </p15:clr>
        </p15:guide>
        <p15:guide id="2" pos="3776" userDrawn="1">
          <p15:clr>
            <a:srgbClr val="FBAE40"/>
          </p15:clr>
        </p15:guide>
        <p15:guide id="3" pos="6464" userDrawn="1">
          <p15:clr>
            <a:srgbClr val="FBAE40"/>
          </p15:clr>
        </p15:guide>
        <p15:guide id="4" pos="715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6" name="Slide Number Placeholder 5"/>
          <p:cNvSpPr>
            <a:spLocks noGrp="1"/>
          </p:cNvSpPr>
          <p:nvPr>
            <p:ph type="sldNum" sz="quarter" idx="12"/>
          </p:nvPr>
        </p:nvSpPr>
        <p:spPr/>
        <p:txBody>
          <a:bodyPr/>
          <a:lstStyle/>
          <a:p>
            <a:fld id="{5F9B62A2-F893-D445-AA6E-547C886B98E8}"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(34pt, All Caps)</a:t>
            </a:r>
          </a:p>
        </p:txBody>
      </p:sp>
      <p:sp>
        <p:nvSpPr>
          <p:cNvPr id="7" name="Slide Number Placeholder 6"/>
          <p:cNvSpPr>
            <a:spLocks noGrp="1"/>
          </p:cNvSpPr>
          <p:nvPr>
            <p:ph type="sldNum" sz="quarter" idx="12"/>
          </p:nvPr>
        </p:nvSpPr>
        <p:spPr/>
        <p:txBody>
          <a:bodyPr/>
          <a:lstStyle/>
          <a:p>
            <a:fld id="{5F9B62A2-F893-D445-AA6E-547C886B98E8}" type="slidenum">
              <a:rPr lang="en-US" smtClean="0"/>
              <a:t>‹#›</a:t>
            </a:fld>
            <a:endParaRPr lang="en-US"/>
          </a:p>
        </p:txBody>
      </p:sp>
      <p:sp>
        <p:nvSpPr>
          <p:cNvPr id="19" name="Text Placeholder 7">
            <a:extLst>
              <a:ext uri="{FF2B5EF4-FFF2-40B4-BE49-F238E27FC236}">
                <a16:creationId xmlns:a16="http://schemas.microsoft.com/office/drawing/2014/main" id="{63DA36FA-ACEB-874C-BD53-3831A7913F6F}"/>
              </a:ext>
            </a:extLst>
          </p:cNvPr>
          <p:cNvSpPr>
            <a:spLocks noGrp="1"/>
          </p:cNvSpPr>
          <p:nvPr>
            <p:ph type="body" sz="quarter" idx="13" hasCustomPrompt="1"/>
          </p:nvPr>
        </p:nvSpPr>
        <p:spPr>
          <a:xfrm>
            <a:off x="685578" y="8158162"/>
            <a:ext cx="14886432" cy="523876"/>
          </a:xfrm>
          <a:prstGeom prst="rect">
            <a:avLst/>
          </a:prstGeom>
          <a:solidFill>
            <a:schemeClr val="accent1"/>
          </a:solidFill>
        </p:spPr>
        <p:txBody>
          <a:bodyPr anchor="ctr">
            <a:noAutofit/>
          </a:bodyPr>
          <a:lstStyle>
            <a:lvl1pPr algn="ctr">
              <a:defRPr sz="2000" b="0" i="0"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Take away statement goes here. Do not exceed one line. (20pt Demi, All Caps)</a:t>
            </a:r>
          </a:p>
        </p:txBody>
      </p:sp>
      <p:sp>
        <p:nvSpPr>
          <p:cNvPr id="10" name="Content Placeholder 2">
            <a:extLst>
              <a:ext uri="{FF2B5EF4-FFF2-40B4-BE49-F238E27FC236}">
                <a16:creationId xmlns:a16="http://schemas.microsoft.com/office/drawing/2014/main" id="{49B4004F-F053-744F-801C-F128751196C7}"/>
              </a:ext>
            </a:extLst>
          </p:cNvPr>
          <p:cNvSpPr>
            <a:spLocks noGrp="1"/>
          </p:cNvSpPr>
          <p:nvPr>
            <p:ph sz="half" idx="1" hasCustomPrompt="1"/>
          </p:nvPr>
        </p:nvSpPr>
        <p:spPr>
          <a:xfrm>
            <a:off x="685578"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
        <p:nvSpPr>
          <p:cNvPr id="11" name="Content Placeholder 2">
            <a:extLst>
              <a:ext uri="{FF2B5EF4-FFF2-40B4-BE49-F238E27FC236}">
                <a16:creationId xmlns:a16="http://schemas.microsoft.com/office/drawing/2014/main" id="{0DD25ABC-781E-9D40-8622-1FD6B9DEFF2B}"/>
              </a:ext>
            </a:extLst>
          </p:cNvPr>
          <p:cNvSpPr>
            <a:spLocks noGrp="1"/>
          </p:cNvSpPr>
          <p:nvPr>
            <p:ph sz="half" idx="14" hasCustomPrompt="1"/>
          </p:nvPr>
        </p:nvSpPr>
        <p:spPr>
          <a:xfrm>
            <a:off x="8585994" y="1981200"/>
            <a:ext cx="6986016" cy="5486400"/>
          </a:xfrm>
          <a:prstGeom prst="rect">
            <a:avLst/>
          </a:prstGeom>
        </p:spPr>
        <p:txBody>
          <a:bodyPr/>
          <a:lstStyle>
            <a:lvl1pPr marL="0" indent="0">
              <a:lnSpc>
                <a:spcPts val="2400"/>
              </a:lnSpc>
              <a:spcBef>
                <a:spcPts val="1200"/>
              </a:spcBef>
              <a:buFontTx/>
              <a:buNone/>
              <a:defRPr cap="all" baseline="0">
                <a:latin typeface="Franklin Gothic Heavy" panose="020B0603020102020204" pitchFamily="34" charset="0"/>
              </a:defRPr>
            </a:lvl1pPr>
            <a:lvl2pPr marL="0" marR="0" indent="0" algn="l" defTabSz="1215953" rtl="0" eaLnBrk="1" fontAlgn="auto" latinLnBrk="0" hangingPunct="1">
              <a:lnSpc>
                <a:spcPts val="2000"/>
              </a:lnSpc>
              <a:spcBef>
                <a:spcPts val="1200"/>
              </a:spcBef>
              <a:spcAft>
                <a:spcPts val="0"/>
              </a:spcAft>
              <a:buClr>
                <a:schemeClr val="accent1"/>
              </a:buClr>
              <a:buSzTx/>
              <a:buFontTx/>
              <a:buNone/>
              <a:tabLst/>
              <a:defRPr b="0" i="0" baseline="0">
                <a:latin typeface="Franklin Gothic Book" panose="020B0503020102020204" pitchFamily="34" charset="0"/>
              </a:defRPr>
            </a:lvl2pPr>
            <a:lvl3pPr marL="455993" indent="-228003">
              <a:lnSpc>
                <a:spcPts val="2000"/>
              </a:lnSpc>
              <a:buClr>
                <a:schemeClr val="accent1"/>
              </a:buClr>
              <a:buFont typeface="Wingdings" pitchFamily="2" charset="2"/>
              <a:buChar char="§"/>
              <a:defRPr baseline="0">
                <a:solidFill>
                  <a:schemeClr val="tx1"/>
                </a:solidFill>
                <a:latin typeface="Franklin Gothic Demi" panose="020B0603020102020204" pitchFamily="34" charset="0"/>
              </a:defRPr>
            </a:lvl3pPr>
            <a:lvl4pPr marL="455993" marR="0" indent="0" algn="l" defTabSz="1215953" rtl="0" eaLnBrk="1" fontAlgn="auto" latinLnBrk="0" hangingPunct="1">
              <a:lnSpc>
                <a:spcPts val="1600"/>
              </a:lnSpc>
              <a:spcBef>
                <a:spcPts val="800"/>
              </a:spcBef>
              <a:spcAft>
                <a:spcPts val="0"/>
              </a:spcAft>
              <a:buClr>
                <a:schemeClr val="tx1"/>
              </a:buClr>
              <a:buSzTx/>
              <a:buFontTx/>
              <a:buNone/>
              <a:tabLst/>
              <a:defRPr sz="1400" baseline="0">
                <a:latin typeface="Franklin Gothic Book" panose="020B0503020102020204" pitchFamily="34" charset="0"/>
              </a:defRPr>
            </a:lvl4pPr>
            <a:lvl5pPr marL="911983" indent="-228003">
              <a:lnSpc>
                <a:spcPts val="1600"/>
              </a:lnSpc>
              <a:buClr>
                <a:schemeClr val="tx1"/>
              </a:buClr>
              <a:buFont typeface="Arial" panose="020B0604020202020204" pitchFamily="34" charset="0"/>
              <a:buChar char="•"/>
              <a:defRPr sz="1400" baseline="0">
                <a:solidFill>
                  <a:schemeClr val="tx1"/>
                </a:solidFill>
              </a:defRPr>
            </a:lvl5pPr>
            <a:lvl6pPr marL="911983" marR="0" indent="0" algn="l" defTabSz="1215953" rtl="0" eaLnBrk="1" fontAlgn="auto" latinLnBrk="0" hangingPunct="1">
              <a:lnSpc>
                <a:spcPts val="1600"/>
              </a:lnSpc>
              <a:spcBef>
                <a:spcPts val="800"/>
              </a:spcBef>
              <a:spcAft>
                <a:spcPts val="0"/>
              </a:spcAft>
              <a:buClr>
                <a:schemeClr val="tx2"/>
              </a:buClr>
              <a:buSzTx/>
              <a:buFontTx/>
              <a:buNone/>
              <a:tabLst/>
              <a:defRPr sz="1400" b="0" i="0" baseline="0">
                <a:latin typeface="Franklin Gothic Book" panose="020B0503020102020204" pitchFamily="34" charset="0"/>
              </a:defRPr>
            </a:lvl6pPr>
            <a:lvl7pPr marL="1367982" marR="0" indent="-228003" algn="l" defTabSz="1215953" rtl="0" eaLnBrk="1" fontAlgn="auto" latinLnBrk="0" hangingPunct="1">
              <a:lnSpc>
                <a:spcPts val="1600"/>
              </a:lnSpc>
              <a:spcBef>
                <a:spcPts val="599"/>
              </a:spcBef>
              <a:spcAft>
                <a:spcPts val="0"/>
              </a:spcAft>
              <a:buClr>
                <a:schemeClr val="tx2"/>
              </a:buClr>
              <a:buSzTx/>
              <a:buFont typeface="Arial" panose="020B0604020202020204" pitchFamily="34" charset="0"/>
              <a:buChar char="•"/>
              <a:tabLst/>
              <a:defRPr sz="1200" baseline="0"/>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baseline="0">
                <a:solidFill>
                  <a:schemeClr val="tx1"/>
                </a:solidFill>
                <a:latin typeface="Franklin Gothic Book" panose="020B0503020102020204" pitchFamily="34" charset="0"/>
              </a:defRPr>
            </a:lvl8pPr>
            <a:lvl9pPr marL="0" marR="0" indent="0" algn="l" defTabSz="1215953" rtl="0" eaLnBrk="1" fontAlgn="auto" latinLnBrk="0" hangingPunct="1">
              <a:lnSpc>
                <a:spcPts val="2599"/>
              </a:lnSpc>
              <a:spcBef>
                <a:spcPts val="1200"/>
              </a:spcBef>
              <a:spcAft>
                <a:spcPts val="0"/>
              </a:spcAft>
              <a:buClr>
                <a:schemeClr val="accent1"/>
              </a:buClr>
              <a:buSzTx/>
              <a:buFont typeface="Arial" panose="020B0604020202020204" pitchFamily="34" charset="0"/>
              <a:buNone/>
              <a:tabLst/>
              <a:defRPr sz="2300" spc="-50" baseline="0">
                <a:solidFill>
                  <a:schemeClr val="tx1"/>
                </a:solidFill>
                <a:latin typeface="Franklin Gothic Book" panose="020B0503020102020204" pitchFamily="34" charset="0"/>
              </a:defRPr>
            </a:lvl9pPr>
          </a:lstStyle>
          <a:p>
            <a:pPr lvl="0"/>
            <a:r>
              <a:rPr lang="en-US" dirty="0"/>
              <a:t>L1 – Title (24pt Heavy, All Caps) </a:t>
            </a:r>
          </a:p>
          <a:p>
            <a:pPr marL="0" marR="0" lvl="1" indent="0" algn="l" defTabSz="1215953" rtl="0" eaLnBrk="1" fontAlgn="auto" latinLnBrk="0" hangingPunct="1">
              <a:lnSpc>
                <a:spcPts val="2000"/>
              </a:lnSpc>
              <a:spcBef>
                <a:spcPts val="1200"/>
              </a:spcBef>
              <a:spcAft>
                <a:spcPts val="0"/>
              </a:spcAft>
              <a:buClr>
                <a:schemeClr val="accent1"/>
              </a:buClr>
              <a:buSzTx/>
              <a:buFontTx/>
              <a:buNone/>
              <a:tabLst/>
              <a:defRPr/>
            </a:pPr>
            <a:r>
              <a:rPr lang="en-US" dirty="0"/>
              <a:t>L2 – Main Body Copy (18pt Book) </a:t>
            </a:r>
          </a:p>
          <a:p>
            <a:pPr lvl="2"/>
            <a:r>
              <a:rPr lang="en-US" dirty="0"/>
              <a:t>L3 – Main Bullet (18pt Demi)</a:t>
            </a:r>
          </a:p>
          <a:p>
            <a:pPr lvl="3"/>
            <a:r>
              <a:rPr lang="en-US" dirty="0"/>
              <a:t>L4 – Body Copy Below Main Bullet (14pt Book)</a:t>
            </a:r>
          </a:p>
          <a:p>
            <a:pPr lvl="4"/>
            <a:r>
              <a:rPr lang="en-US" dirty="0"/>
              <a:t>L5 – Sub-bullet (14pt Book)</a:t>
            </a:r>
          </a:p>
          <a:p>
            <a:pPr lvl="5"/>
            <a:r>
              <a:rPr lang="en-US" dirty="0"/>
              <a:t>L6 – Below Sub-body Copy (14pt Book)</a:t>
            </a:r>
          </a:p>
          <a:p>
            <a:pPr lvl="6"/>
            <a:r>
              <a:rPr lang="en-US" dirty="0"/>
              <a:t>L7 – Small Sub-bullet (12pt Book)</a:t>
            </a:r>
          </a:p>
          <a:p>
            <a:pPr lvl="7"/>
            <a:r>
              <a:rPr lang="en-US" dirty="0"/>
              <a:t>L8 – Credit or source attribution (9pt Book)</a:t>
            </a:r>
          </a:p>
        </p:txBody>
      </p:sp>
    </p:spTree>
    <p:extLst>
      <p:ext uri="{BB962C8B-B14F-4D97-AF65-F5344CB8AC3E}">
        <p14:creationId xmlns:p14="http://schemas.microsoft.com/office/powerpoint/2010/main" val="3720000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latin typeface="Franklin Gothic Book" charset="0"/>
                  <a:ea typeface="Franklin Gothic Book" charset="0"/>
                  <a:cs typeface="Franklin Gothic Book" charset="0"/>
                </a:rPr>
                <a:t> </a:t>
              </a:r>
              <a:endParaRPr lang="en-US" sz="1800" dirty="0">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email">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563023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77389" y="1994091"/>
            <a:ext cx="14794405" cy="6583680"/>
          </a:xfrm>
        </p:spPr>
        <p:txBody>
          <a:bodyPr/>
          <a:lstStyle>
            <a:lvl1pPr marL="356899" indent="-356899">
              <a:spcBef>
                <a:spcPts val="0"/>
              </a:spcBef>
              <a:spcAft>
                <a:spcPts val="1269"/>
              </a:spcAft>
              <a:buClr>
                <a:srgbClr val="E31B23"/>
              </a:buClr>
              <a:buFont typeface="Arial" pitchFamily="34" charset="0"/>
              <a:buChar char="›"/>
              <a:defRPr sz="3200" b="1" cap="none" baseline="0"/>
            </a:lvl1pPr>
            <a:lvl2pPr marL="733903" indent="-377004">
              <a:buFont typeface="Arial" pitchFamily="34" charset="0"/>
              <a:buChar char="›"/>
              <a:defRPr sz="2800" i="0"/>
            </a:lvl2pPr>
          </a:lstStyle>
          <a:p>
            <a:pPr lvl="0"/>
            <a:r>
              <a:rPr lang="en-US" dirty="0"/>
              <a:t>Click To Edit Master Text Styles</a:t>
            </a:r>
          </a:p>
          <a:p>
            <a:pPr lvl="1"/>
            <a:r>
              <a:rPr lang="en-US" dirty="0"/>
              <a:t>Second level</a:t>
            </a:r>
          </a:p>
        </p:txBody>
      </p:sp>
      <p:sp>
        <p:nvSpPr>
          <p:cNvPr id="4" name="Title 1"/>
          <p:cNvSpPr>
            <a:spLocks noGrp="1"/>
          </p:cNvSpPr>
          <p:nvPr>
            <p:ph type="title"/>
          </p:nvPr>
        </p:nvSpPr>
        <p:spPr>
          <a:xfrm>
            <a:off x="2775322" y="637954"/>
            <a:ext cx="10778969" cy="992372"/>
          </a:xfrm>
        </p:spPr>
        <p:txBody>
          <a:bodyPr anchor="ctr">
            <a:no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39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Transition 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207E70-6188-4E42-966A-757749949C5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1" name="Slide Number Placeholder 2">
            <a:extLst>
              <a:ext uri="{FF2B5EF4-FFF2-40B4-BE49-F238E27FC236}">
                <a16:creationId xmlns:a16="http://schemas.microsoft.com/office/drawing/2014/main" id="{B7A53A4A-20DB-0F41-A94E-D38CDE0EE7F3}"/>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121503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Rectangle 15"/>
          <p:cNvSpPr/>
          <p:nvPr userDrawn="1"/>
        </p:nvSpPr>
        <p:spPr>
          <a:xfrm>
            <a:off x="29" y="553158"/>
            <a:ext cx="15459763" cy="117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4764" tIns="72380" rIns="144764" bIns="72380" rtlCol="0" anchor="ctr"/>
          <a:lstStyle/>
          <a:p>
            <a:pPr algn="ctr"/>
            <a:endParaRPr lang="en-US">
              <a:solidFill>
                <a:srgbClr val="FFFFFF"/>
              </a:solidFill>
            </a:endParaRPr>
          </a:p>
        </p:txBody>
      </p:sp>
      <p:sp>
        <p:nvSpPr>
          <p:cNvPr id="3" name="Content Placeholder 2"/>
          <p:cNvSpPr>
            <a:spLocks noGrp="1"/>
          </p:cNvSpPr>
          <p:nvPr>
            <p:ph idx="1"/>
          </p:nvPr>
        </p:nvSpPr>
        <p:spPr>
          <a:xfrm>
            <a:off x="677401" y="2032000"/>
            <a:ext cx="14794405" cy="6766983"/>
          </a:xfrm>
        </p:spPr>
        <p:txBody>
          <a:bodyPr/>
          <a:lstStyle>
            <a:lvl1pPr marL="356899" indent="-356899">
              <a:buClr>
                <a:srgbClr val="E31B23"/>
              </a:buClr>
              <a:buFont typeface="Arial" pitchFamily="34" charset="0"/>
              <a:buChar char="›"/>
              <a:defRPr sz="3200"/>
            </a:lvl1pPr>
            <a:lvl2pPr marL="907314" indent="-361921">
              <a:defRPr sz="2800"/>
            </a:lvl2pPr>
            <a:lvl3pPr marL="1442656" indent="-361921">
              <a:spcBef>
                <a:spcPts val="1269"/>
              </a:spcBef>
              <a:defRPr sz="2500"/>
            </a:lvl3pPr>
            <a:lvl4pPr marL="1998109" indent="-361921">
              <a:spcBef>
                <a:spcPts val="1269"/>
              </a:spcBef>
              <a:defRPr sz="2100"/>
            </a:lvl4pPr>
            <a:lvl5pPr marL="2538476" indent="-366952">
              <a:spcBef>
                <a:spcPts val="1269"/>
              </a:spcBef>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2830025" y="628330"/>
            <a:ext cx="12689952" cy="1027291"/>
            <a:chOff x="1591733" y="1295399"/>
            <a:chExt cx="7137401" cy="770468"/>
          </a:xfrm>
          <a:solidFill>
            <a:srgbClr val="E31B23"/>
          </a:solidFill>
        </p:grpSpPr>
        <p:sp>
          <p:nvSpPr>
            <p:cNvPr id="12" name="Pentagon 11"/>
            <p:cNvSpPr/>
            <p:nvPr userDrawn="1"/>
          </p:nvSpPr>
          <p:spPr>
            <a:xfrm>
              <a:off x="1972734" y="1295400"/>
              <a:ext cx="6756400" cy="7704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Chevron 12"/>
            <p:cNvSpPr/>
            <p:nvPr userDrawn="1"/>
          </p:nvSpPr>
          <p:spPr>
            <a:xfrm>
              <a:off x="1591733" y="1295399"/>
              <a:ext cx="762000" cy="770468"/>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62626"/>
                </a:solidFill>
              </a:endParaRPr>
            </a:p>
          </p:txBody>
        </p:sp>
      </p:grpSp>
      <p:sp>
        <p:nvSpPr>
          <p:cNvPr id="14" name="Pentagon 13"/>
          <p:cNvSpPr/>
          <p:nvPr userDrawn="1"/>
        </p:nvSpPr>
        <p:spPr>
          <a:xfrm>
            <a:off x="30" y="628306"/>
            <a:ext cx="3356891" cy="1027289"/>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764" tIns="72380" rIns="144764" bIns="72380" rtlCol="0" anchor="ctr"/>
          <a:lstStyle/>
          <a:p>
            <a:pPr algn="ctr"/>
            <a:endParaRPr lang="en-US">
              <a:solidFill>
                <a:srgbClr val="FFFFFF"/>
              </a:solidFill>
            </a:endParaRPr>
          </a:p>
        </p:txBody>
      </p:sp>
      <p:sp>
        <p:nvSpPr>
          <p:cNvPr id="2" name="Title 1"/>
          <p:cNvSpPr>
            <a:spLocks noGrp="1"/>
          </p:cNvSpPr>
          <p:nvPr>
            <p:ph type="title"/>
          </p:nvPr>
        </p:nvSpPr>
        <p:spPr>
          <a:xfrm>
            <a:off x="3801264" y="637954"/>
            <a:ext cx="11380312" cy="1020725"/>
          </a:xfrm>
        </p:spPr>
        <p:txBody>
          <a:bodyPr anchor="ctr">
            <a:noAutofit/>
          </a:bodyPr>
          <a:lstStyle>
            <a:lvl1pPr>
              <a:defRPr sz="3600">
                <a:solidFill>
                  <a:schemeClr val="bg1"/>
                </a:solidFill>
              </a:defRPr>
            </a:lvl1pPr>
          </a:lstStyle>
          <a:p>
            <a:r>
              <a:rPr lang="en-US" dirty="0"/>
              <a:t>Click to edit Master title style</a:t>
            </a:r>
          </a:p>
        </p:txBody>
      </p:sp>
      <p:pic>
        <p:nvPicPr>
          <p:cNvPr id="10" name="Picture 9" descr="GATES_Medium_Low_RGB.png"/>
          <p:cNvPicPr>
            <a:picLocks noChangeAspect="1"/>
          </p:cNvPicPr>
          <p:nvPr userDrawn="1"/>
        </p:nvPicPr>
        <p:blipFill>
          <a:blip r:embed="rId2" cstate="email">
            <a:lum bright="10000"/>
          </a:blip>
          <a:stretch>
            <a:fillRect/>
          </a:stretch>
        </p:blipFill>
        <p:spPr>
          <a:xfrm>
            <a:off x="614241" y="740083"/>
            <a:ext cx="1830010" cy="827460"/>
          </a:xfrm>
          <a:prstGeom prst="rect">
            <a:avLst/>
          </a:prstGeom>
        </p:spPr>
      </p:pic>
    </p:spTree>
    <p:extLst>
      <p:ext uri="{BB962C8B-B14F-4D97-AF65-F5344CB8AC3E}">
        <p14:creationId xmlns:p14="http://schemas.microsoft.com/office/powerpoint/2010/main" val="3101076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ie Chart Layout">
    <p:spTree>
      <p:nvGrpSpPr>
        <p:cNvPr id="1" name=""/>
        <p:cNvGrpSpPr/>
        <p:nvPr/>
      </p:nvGrpSpPr>
      <p:grpSpPr>
        <a:xfrm>
          <a:off x="0" y="0"/>
          <a:ext cx="0" cy="0"/>
          <a:chOff x="0" y="0"/>
          <a:chExt cx="0" cy="0"/>
        </a:xfrm>
      </p:grpSpPr>
      <p:sp>
        <p:nvSpPr>
          <p:cNvPr id="4" name="Title 1"/>
          <p:cNvSpPr>
            <a:spLocks noGrp="1"/>
          </p:cNvSpPr>
          <p:nvPr>
            <p:ph type="title"/>
          </p:nvPr>
        </p:nvSpPr>
        <p:spPr>
          <a:xfrm>
            <a:off x="2794227" y="637954"/>
            <a:ext cx="10778969" cy="992372"/>
          </a:xfrm>
        </p:spPr>
        <p:txBody>
          <a:bodyPr anchor="ctr">
            <a:no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40548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6" name="Picture 15" descr="2PowerPoint_Background-Template_a2.jpg"/>
          <p:cNvPicPr>
            <a:picLocks noChangeAspect="1"/>
          </p:cNvPicPr>
          <p:nvPr userDrawn="1"/>
        </p:nvPicPr>
        <p:blipFill>
          <a:blip r:embed="rId2" cstate="print"/>
          <a:srcRect t="30823" b="6840"/>
          <a:stretch>
            <a:fillRect/>
          </a:stretch>
        </p:blipFill>
        <p:spPr>
          <a:xfrm>
            <a:off x="0" y="2818411"/>
            <a:ext cx="16257588" cy="5700156"/>
          </a:xfrm>
          <a:prstGeom prst="rect">
            <a:avLst/>
          </a:prstGeom>
        </p:spPr>
      </p:pic>
      <p:sp>
        <p:nvSpPr>
          <p:cNvPr id="20" name="Rectangle 19"/>
          <p:cNvSpPr/>
          <p:nvPr userDrawn="1"/>
        </p:nvSpPr>
        <p:spPr>
          <a:xfrm>
            <a:off x="0" y="443374"/>
            <a:ext cx="15835314" cy="2343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sp>
        <p:nvSpPr>
          <p:cNvPr id="19" name="Freeform 18"/>
          <p:cNvSpPr/>
          <p:nvPr userDrawn="1"/>
        </p:nvSpPr>
        <p:spPr>
          <a:xfrm>
            <a:off x="1370979" y="618701"/>
            <a:ext cx="13321516" cy="1037230"/>
          </a:xfrm>
          <a:custGeom>
            <a:avLst/>
            <a:gdLst>
              <a:gd name="connsiteX0" fmla="*/ 6687403 w 7492621"/>
              <a:gd name="connsiteY0" fmla="*/ 0 h 777923"/>
              <a:gd name="connsiteX1" fmla="*/ 0 w 7492621"/>
              <a:gd name="connsiteY1" fmla="*/ 0 h 777923"/>
              <a:gd name="connsiteX2" fmla="*/ 757451 w 7492621"/>
              <a:gd name="connsiteY2" fmla="*/ 777923 h 777923"/>
              <a:gd name="connsiteX3" fmla="*/ 7492621 w 7492621"/>
              <a:gd name="connsiteY3" fmla="*/ 777923 h 777923"/>
              <a:gd name="connsiteX4" fmla="*/ 6687403 w 7492621"/>
              <a:gd name="connsiteY4" fmla="*/ 0 h 77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2621" h="777923">
                <a:moveTo>
                  <a:pt x="6687403" y="0"/>
                </a:moveTo>
                <a:lnTo>
                  <a:pt x="0" y="0"/>
                </a:lnTo>
                <a:lnTo>
                  <a:pt x="757451" y="777923"/>
                </a:lnTo>
                <a:lnTo>
                  <a:pt x="7492621" y="777923"/>
                </a:lnTo>
                <a:lnTo>
                  <a:pt x="6687403" y="0"/>
                </a:lnTo>
                <a:close/>
              </a:path>
            </a:pathLst>
          </a:cu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grpSp>
        <p:nvGrpSpPr>
          <p:cNvPr id="21" name="Group 17"/>
          <p:cNvGrpSpPr/>
          <p:nvPr userDrawn="1"/>
        </p:nvGrpSpPr>
        <p:grpSpPr>
          <a:xfrm>
            <a:off x="2" y="624818"/>
            <a:ext cx="2605730" cy="1045938"/>
            <a:chOff x="1" y="468613"/>
            <a:chExt cx="1465580" cy="784453"/>
          </a:xfrm>
        </p:grpSpPr>
        <p:sp>
          <p:nvSpPr>
            <p:cNvPr id="22" name="Right Triangle 21"/>
            <p:cNvSpPr/>
            <p:nvPr userDrawn="1"/>
          </p:nvSpPr>
          <p:spPr>
            <a:xfrm>
              <a:off x="699771" y="468613"/>
              <a:ext cx="765810" cy="784453"/>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userDrawn="1"/>
          </p:nvSpPr>
          <p:spPr>
            <a:xfrm>
              <a:off x="1" y="468613"/>
              <a:ext cx="704004" cy="784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4" name="Group 20"/>
          <p:cNvGrpSpPr/>
          <p:nvPr userDrawn="1"/>
        </p:nvGrpSpPr>
        <p:grpSpPr>
          <a:xfrm>
            <a:off x="2808915" y="1727227"/>
            <a:ext cx="12689952" cy="1027291"/>
            <a:chOff x="1591733" y="1295399"/>
            <a:chExt cx="7137401" cy="770468"/>
          </a:xfrm>
          <a:solidFill>
            <a:srgbClr val="F1CB00"/>
          </a:solidFill>
        </p:grpSpPr>
        <p:sp>
          <p:nvSpPr>
            <p:cNvPr id="25" name="Pentagon 24"/>
            <p:cNvSpPr/>
            <p:nvPr userDrawn="1"/>
          </p:nvSpPr>
          <p:spPr>
            <a:xfrm>
              <a:off x="1972734" y="1295400"/>
              <a:ext cx="6756400" cy="7704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Chevron 25"/>
            <p:cNvSpPr/>
            <p:nvPr userDrawn="1"/>
          </p:nvSpPr>
          <p:spPr>
            <a:xfrm>
              <a:off x="1591733" y="1295399"/>
              <a:ext cx="762000" cy="770468"/>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62626"/>
                </a:solidFill>
              </a:endParaRPr>
            </a:p>
          </p:txBody>
        </p:sp>
      </p:grpSp>
      <p:sp>
        <p:nvSpPr>
          <p:cNvPr id="28" name="Pentagon 27"/>
          <p:cNvSpPr/>
          <p:nvPr userDrawn="1"/>
        </p:nvSpPr>
        <p:spPr>
          <a:xfrm>
            <a:off x="30" y="1727202"/>
            <a:ext cx="3356891" cy="1027289"/>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764" tIns="72380" rIns="144764" bIns="72380" rtlCol="0" anchor="ctr"/>
          <a:lstStyle/>
          <a:p>
            <a:pPr algn="ctr"/>
            <a:endParaRPr lang="en-US">
              <a:solidFill>
                <a:srgbClr val="FFFFFF"/>
              </a:solidFill>
            </a:endParaRPr>
          </a:p>
        </p:txBody>
      </p:sp>
      <p:pic>
        <p:nvPicPr>
          <p:cNvPr id="29" name="Picture 28" descr="GATES_Medium_Low_RGB.png"/>
          <p:cNvPicPr>
            <a:picLocks noChangeAspect="1"/>
          </p:cNvPicPr>
          <p:nvPr userDrawn="1"/>
        </p:nvPicPr>
        <p:blipFill>
          <a:blip r:embed="rId3" cstate="email">
            <a:lum bright="10000"/>
          </a:blip>
          <a:stretch>
            <a:fillRect/>
          </a:stretch>
        </p:blipFill>
        <p:spPr>
          <a:xfrm>
            <a:off x="614241" y="1832615"/>
            <a:ext cx="1830010" cy="827460"/>
          </a:xfrm>
          <a:prstGeom prst="rect">
            <a:avLst/>
          </a:prstGeom>
        </p:spPr>
      </p:pic>
      <p:sp>
        <p:nvSpPr>
          <p:cNvPr id="15" name="Text Placeholder 6"/>
          <p:cNvSpPr>
            <a:spLocks noGrp="1"/>
          </p:cNvSpPr>
          <p:nvPr>
            <p:ph type="body" sz="quarter" idx="10" hasCustomPrompt="1"/>
          </p:nvPr>
        </p:nvSpPr>
        <p:spPr>
          <a:xfrm>
            <a:off x="3931741" y="637954"/>
            <a:ext cx="9489238" cy="1020725"/>
          </a:xfrm>
        </p:spPr>
        <p:txBody>
          <a:bodyPr anchor="ctr">
            <a:normAutofit/>
          </a:bodyPr>
          <a:lstStyle>
            <a:lvl1pPr>
              <a:defRPr sz="2100" b="0">
                <a:solidFill>
                  <a:schemeClr val="bg1"/>
                </a:solidFill>
                <a:latin typeface="+mn-lt"/>
              </a:defRPr>
            </a:lvl1pPr>
          </a:lstStyle>
          <a:p>
            <a:pPr lvl="0"/>
            <a:r>
              <a:rPr lang="en-US" dirty="0"/>
              <a:t>Click To Edit Master Text Styles</a:t>
            </a:r>
          </a:p>
        </p:txBody>
      </p:sp>
      <p:sp>
        <p:nvSpPr>
          <p:cNvPr id="17" name="Title 1"/>
          <p:cNvSpPr>
            <a:spLocks noGrp="1"/>
          </p:cNvSpPr>
          <p:nvPr>
            <p:ph type="ctrTitle"/>
          </p:nvPr>
        </p:nvSpPr>
        <p:spPr>
          <a:xfrm>
            <a:off x="3899316" y="1729563"/>
            <a:ext cx="11380312" cy="1020725"/>
          </a:xfrm>
        </p:spPr>
        <p:txBody>
          <a:bodyPr anchor="ctr">
            <a:noAutofit/>
          </a:bodyPr>
          <a:lstStyle>
            <a:lvl1pPr>
              <a:defRPr sz="32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617977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12" name="Picture 11" descr="PowerPoint_Section Template_a1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6257588" cy="9144000"/>
          </a:xfrm>
          <a:prstGeom prst="rect">
            <a:avLst/>
          </a:prstGeom>
        </p:spPr>
      </p:pic>
      <p:sp>
        <p:nvSpPr>
          <p:cNvPr id="38" name="Freeform 37"/>
          <p:cNvSpPr/>
          <p:nvPr userDrawn="1"/>
        </p:nvSpPr>
        <p:spPr>
          <a:xfrm>
            <a:off x="1286581" y="7205523"/>
            <a:ext cx="13480250" cy="1041401"/>
          </a:xfrm>
          <a:custGeom>
            <a:avLst/>
            <a:gdLst>
              <a:gd name="connsiteX0" fmla="*/ 7581900 w 7581900"/>
              <a:gd name="connsiteY0" fmla="*/ 0 h 781050"/>
              <a:gd name="connsiteX1" fmla="*/ 793750 w 7581900"/>
              <a:gd name="connsiteY1" fmla="*/ 0 h 781050"/>
              <a:gd name="connsiteX2" fmla="*/ 0 w 7581900"/>
              <a:gd name="connsiteY2" fmla="*/ 781050 h 781050"/>
              <a:gd name="connsiteX3" fmla="*/ 6807200 w 7581900"/>
              <a:gd name="connsiteY3" fmla="*/ 781050 h 781050"/>
              <a:gd name="connsiteX4" fmla="*/ 7581900 w 7581900"/>
              <a:gd name="connsiteY4" fmla="*/ 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1900" h="781050">
                <a:moveTo>
                  <a:pt x="7581900" y="0"/>
                </a:moveTo>
                <a:lnTo>
                  <a:pt x="793750" y="0"/>
                </a:lnTo>
                <a:lnTo>
                  <a:pt x="0" y="781050"/>
                </a:lnTo>
                <a:lnTo>
                  <a:pt x="6807200" y="781050"/>
                </a:lnTo>
                <a:lnTo>
                  <a:pt x="7581900" y="0"/>
                </a:lnTo>
                <a:close/>
              </a:path>
            </a:pathLst>
          </a:custGeom>
          <a:solidFill>
            <a:srgbClr val="3B6E8F"/>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grpSp>
        <p:nvGrpSpPr>
          <p:cNvPr id="2" name="Group 19"/>
          <p:cNvGrpSpPr/>
          <p:nvPr userDrawn="1"/>
        </p:nvGrpSpPr>
        <p:grpSpPr>
          <a:xfrm>
            <a:off x="2808915" y="6104882"/>
            <a:ext cx="12689952" cy="1027291"/>
            <a:chOff x="1591733" y="1295399"/>
            <a:chExt cx="7137401" cy="770468"/>
          </a:xfrm>
          <a:solidFill>
            <a:srgbClr val="3B6E8F"/>
          </a:solidFill>
        </p:grpSpPr>
        <p:sp>
          <p:nvSpPr>
            <p:cNvPr id="21" name="Pentagon 20"/>
            <p:cNvSpPr/>
            <p:nvPr userDrawn="1"/>
          </p:nvSpPr>
          <p:spPr>
            <a:xfrm>
              <a:off x="1972734" y="1295400"/>
              <a:ext cx="6756400" cy="7704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31B23"/>
                </a:solidFill>
              </a:endParaRPr>
            </a:p>
          </p:txBody>
        </p:sp>
        <p:sp>
          <p:nvSpPr>
            <p:cNvPr id="22" name="Chevron 21"/>
            <p:cNvSpPr/>
            <p:nvPr userDrawn="1"/>
          </p:nvSpPr>
          <p:spPr>
            <a:xfrm>
              <a:off x="1591733" y="1295399"/>
              <a:ext cx="762000" cy="770468"/>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31B23"/>
                </a:solidFill>
              </a:endParaRPr>
            </a:p>
          </p:txBody>
        </p:sp>
      </p:grpSp>
      <p:sp>
        <p:nvSpPr>
          <p:cNvPr id="24" name="Pentagon 23"/>
          <p:cNvSpPr/>
          <p:nvPr userDrawn="1"/>
        </p:nvSpPr>
        <p:spPr>
          <a:xfrm>
            <a:off x="30" y="6104860"/>
            <a:ext cx="3356891" cy="1027289"/>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764" tIns="72380" rIns="144764" bIns="72380" rtlCol="0" anchor="ctr"/>
          <a:lstStyle/>
          <a:p>
            <a:pPr algn="ctr"/>
            <a:endParaRPr lang="en-US">
              <a:solidFill>
                <a:srgbClr val="FFFFFF"/>
              </a:solidFill>
            </a:endParaRPr>
          </a:p>
        </p:txBody>
      </p:sp>
      <p:pic>
        <p:nvPicPr>
          <p:cNvPr id="25" name="Picture 24" descr="GATES_Medium_Low_RGB.png"/>
          <p:cNvPicPr>
            <a:picLocks noChangeAspect="1"/>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614241" y="6210272"/>
            <a:ext cx="1830010" cy="827460"/>
          </a:xfrm>
          <a:prstGeom prst="rect">
            <a:avLst/>
          </a:prstGeom>
        </p:spPr>
      </p:pic>
      <p:sp>
        <p:nvSpPr>
          <p:cNvPr id="34" name="Freeform 33"/>
          <p:cNvSpPr/>
          <p:nvPr userDrawn="1"/>
        </p:nvSpPr>
        <p:spPr>
          <a:xfrm>
            <a:off x="30" y="7198198"/>
            <a:ext cx="2562193" cy="1037228"/>
          </a:xfrm>
          <a:custGeom>
            <a:avLst/>
            <a:gdLst>
              <a:gd name="connsiteX0" fmla="*/ 634621 w 1446663"/>
              <a:gd name="connsiteY0" fmla="*/ 777922 h 777922"/>
              <a:gd name="connsiteX1" fmla="*/ 0 w 1446663"/>
              <a:gd name="connsiteY1" fmla="*/ 777922 h 777922"/>
              <a:gd name="connsiteX2" fmla="*/ 0 w 1446663"/>
              <a:gd name="connsiteY2" fmla="*/ 0 h 777922"/>
              <a:gd name="connsiteX3" fmla="*/ 1446663 w 1446663"/>
              <a:gd name="connsiteY3" fmla="*/ 0 h 777922"/>
              <a:gd name="connsiteX4" fmla="*/ 634621 w 1446663"/>
              <a:gd name="connsiteY4" fmla="*/ 777922 h 77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663" h="777922">
                <a:moveTo>
                  <a:pt x="634621" y="777922"/>
                </a:moveTo>
                <a:lnTo>
                  <a:pt x="0" y="777922"/>
                </a:lnTo>
                <a:lnTo>
                  <a:pt x="0" y="0"/>
                </a:lnTo>
                <a:lnTo>
                  <a:pt x="1446663" y="0"/>
                </a:lnTo>
                <a:lnTo>
                  <a:pt x="634621" y="777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sp>
        <p:nvSpPr>
          <p:cNvPr id="13" name="Title 1"/>
          <p:cNvSpPr>
            <a:spLocks noGrp="1"/>
          </p:cNvSpPr>
          <p:nvPr>
            <p:ph type="ctrTitle"/>
          </p:nvPr>
        </p:nvSpPr>
        <p:spPr>
          <a:xfrm>
            <a:off x="3899316" y="6110178"/>
            <a:ext cx="11380312" cy="1020725"/>
          </a:xfrm>
        </p:spPr>
        <p:txBody>
          <a:bodyPr anchor="ctr">
            <a:noAutofit/>
          </a:bodyPr>
          <a:lstStyle>
            <a:lvl1pPr>
              <a:defRPr sz="3200">
                <a:solidFill>
                  <a:schemeClr val="bg1"/>
                </a:solidFill>
                <a:latin typeface="+mj-lt"/>
              </a:defRPr>
            </a:lvl1pPr>
          </a:lstStyle>
          <a:p>
            <a:r>
              <a:rPr lang="en-US" dirty="0"/>
              <a:t>Click to edit Master title style</a:t>
            </a:r>
          </a:p>
        </p:txBody>
      </p:sp>
      <p:sp>
        <p:nvSpPr>
          <p:cNvPr id="14" name="Text Placeholder 6"/>
          <p:cNvSpPr>
            <a:spLocks noGrp="1"/>
          </p:cNvSpPr>
          <p:nvPr>
            <p:ph type="body" sz="quarter" idx="10" hasCustomPrompt="1"/>
          </p:nvPr>
        </p:nvSpPr>
        <p:spPr>
          <a:xfrm>
            <a:off x="3931741" y="7215963"/>
            <a:ext cx="9489238" cy="1020725"/>
          </a:xfrm>
        </p:spPr>
        <p:txBody>
          <a:bodyPr anchor="ctr">
            <a:normAutofit/>
          </a:bodyPr>
          <a:lstStyle>
            <a:lvl1pPr>
              <a:defRPr sz="2100" b="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128558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15" name="Picture 14" descr="2PowerPoint_Section-Template_a11.jpg"/>
          <p:cNvPicPr>
            <a:picLocks noChangeAspect="1"/>
          </p:cNvPicPr>
          <p:nvPr userDrawn="1"/>
        </p:nvPicPr>
        <p:blipFill>
          <a:blip r:embed="rId2" cstate="print"/>
          <a:srcRect t="5195" b="34026"/>
          <a:stretch>
            <a:fillRect/>
          </a:stretch>
        </p:blipFill>
        <p:spPr>
          <a:xfrm>
            <a:off x="0" y="475014"/>
            <a:ext cx="16257588" cy="5557652"/>
          </a:xfrm>
          <a:prstGeom prst="rect">
            <a:avLst/>
          </a:prstGeom>
        </p:spPr>
      </p:pic>
      <p:sp>
        <p:nvSpPr>
          <p:cNvPr id="38" name="Freeform 37"/>
          <p:cNvSpPr/>
          <p:nvPr userDrawn="1"/>
        </p:nvSpPr>
        <p:spPr>
          <a:xfrm>
            <a:off x="1286581" y="7205523"/>
            <a:ext cx="13480250" cy="1041401"/>
          </a:xfrm>
          <a:custGeom>
            <a:avLst/>
            <a:gdLst>
              <a:gd name="connsiteX0" fmla="*/ 7581900 w 7581900"/>
              <a:gd name="connsiteY0" fmla="*/ 0 h 781050"/>
              <a:gd name="connsiteX1" fmla="*/ 793750 w 7581900"/>
              <a:gd name="connsiteY1" fmla="*/ 0 h 781050"/>
              <a:gd name="connsiteX2" fmla="*/ 0 w 7581900"/>
              <a:gd name="connsiteY2" fmla="*/ 781050 h 781050"/>
              <a:gd name="connsiteX3" fmla="*/ 6807200 w 7581900"/>
              <a:gd name="connsiteY3" fmla="*/ 781050 h 781050"/>
              <a:gd name="connsiteX4" fmla="*/ 7581900 w 7581900"/>
              <a:gd name="connsiteY4" fmla="*/ 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1900" h="781050">
                <a:moveTo>
                  <a:pt x="7581900" y="0"/>
                </a:moveTo>
                <a:lnTo>
                  <a:pt x="793750" y="0"/>
                </a:lnTo>
                <a:lnTo>
                  <a:pt x="0" y="781050"/>
                </a:lnTo>
                <a:lnTo>
                  <a:pt x="6807200" y="781050"/>
                </a:lnTo>
                <a:lnTo>
                  <a:pt x="7581900" y="0"/>
                </a:lnTo>
                <a:close/>
              </a:path>
            </a:pathLst>
          </a:custGeom>
          <a:solidFill>
            <a:srgbClr val="3B6E8F"/>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grpSp>
        <p:nvGrpSpPr>
          <p:cNvPr id="2" name="Group 19"/>
          <p:cNvGrpSpPr/>
          <p:nvPr userDrawn="1"/>
        </p:nvGrpSpPr>
        <p:grpSpPr>
          <a:xfrm>
            <a:off x="2808915" y="6104882"/>
            <a:ext cx="12689952" cy="1027291"/>
            <a:chOff x="1591733" y="1295399"/>
            <a:chExt cx="7137401" cy="770468"/>
          </a:xfrm>
          <a:solidFill>
            <a:srgbClr val="3B6E8F"/>
          </a:solidFill>
        </p:grpSpPr>
        <p:sp>
          <p:nvSpPr>
            <p:cNvPr id="21" name="Pentagon 20"/>
            <p:cNvSpPr/>
            <p:nvPr userDrawn="1"/>
          </p:nvSpPr>
          <p:spPr>
            <a:xfrm>
              <a:off x="1972734" y="1295400"/>
              <a:ext cx="6756400" cy="7704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31B23"/>
                </a:solidFill>
              </a:endParaRPr>
            </a:p>
          </p:txBody>
        </p:sp>
        <p:sp>
          <p:nvSpPr>
            <p:cNvPr id="22" name="Chevron 21"/>
            <p:cNvSpPr/>
            <p:nvPr userDrawn="1"/>
          </p:nvSpPr>
          <p:spPr>
            <a:xfrm>
              <a:off x="1591733" y="1295399"/>
              <a:ext cx="762000" cy="770468"/>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31B23"/>
                </a:solidFill>
              </a:endParaRPr>
            </a:p>
          </p:txBody>
        </p:sp>
      </p:grpSp>
      <p:sp>
        <p:nvSpPr>
          <p:cNvPr id="24" name="Pentagon 23"/>
          <p:cNvSpPr/>
          <p:nvPr userDrawn="1"/>
        </p:nvSpPr>
        <p:spPr>
          <a:xfrm>
            <a:off x="30" y="6104860"/>
            <a:ext cx="3356891" cy="1027289"/>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764" tIns="72380" rIns="144764" bIns="72380" rtlCol="0" anchor="ctr"/>
          <a:lstStyle/>
          <a:p>
            <a:pPr algn="ctr"/>
            <a:endParaRPr lang="en-US">
              <a:solidFill>
                <a:srgbClr val="FFFFFF"/>
              </a:solidFill>
            </a:endParaRPr>
          </a:p>
        </p:txBody>
      </p:sp>
      <p:pic>
        <p:nvPicPr>
          <p:cNvPr id="25" name="Picture 24" descr="GATES_Medium_Low_RGB.png"/>
          <p:cNvPicPr>
            <a:picLocks noChangeAspect="1"/>
          </p:cNvPicPr>
          <p:nvPr userDrawn="1"/>
        </p:nvPicPr>
        <p:blipFill>
          <a:blip r:embed="rId3" cstate="email">
            <a:lum bright="10000"/>
          </a:blip>
          <a:stretch>
            <a:fillRect/>
          </a:stretch>
        </p:blipFill>
        <p:spPr>
          <a:xfrm>
            <a:off x="614241" y="6210272"/>
            <a:ext cx="1830010" cy="827460"/>
          </a:xfrm>
          <a:prstGeom prst="rect">
            <a:avLst/>
          </a:prstGeom>
        </p:spPr>
      </p:pic>
      <p:sp>
        <p:nvSpPr>
          <p:cNvPr id="34" name="Freeform 33"/>
          <p:cNvSpPr/>
          <p:nvPr userDrawn="1"/>
        </p:nvSpPr>
        <p:spPr>
          <a:xfrm>
            <a:off x="30" y="7198198"/>
            <a:ext cx="2562193" cy="1037228"/>
          </a:xfrm>
          <a:custGeom>
            <a:avLst/>
            <a:gdLst>
              <a:gd name="connsiteX0" fmla="*/ 634621 w 1446663"/>
              <a:gd name="connsiteY0" fmla="*/ 777922 h 777922"/>
              <a:gd name="connsiteX1" fmla="*/ 0 w 1446663"/>
              <a:gd name="connsiteY1" fmla="*/ 777922 h 777922"/>
              <a:gd name="connsiteX2" fmla="*/ 0 w 1446663"/>
              <a:gd name="connsiteY2" fmla="*/ 0 h 777922"/>
              <a:gd name="connsiteX3" fmla="*/ 1446663 w 1446663"/>
              <a:gd name="connsiteY3" fmla="*/ 0 h 777922"/>
              <a:gd name="connsiteX4" fmla="*/ 634621 w 1446663"/>
              <a:gd name="connsiteY4" fmla="*/ 777922 h 77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663" h="777922">
                <a:moveTo>
                  <a:pt x="634621" y="777922"/>
                </a:moveTo>
                <a:lnTo>
                  <a:pt x="0" y="777922"/>
                </a:lnTo>
                <a:lnTo>
                  <a:pt x="0" y="0"/>
                </a:lnTo>
                <a:lnTo>
                  <a:pt x="1446663" y="0"/>
                </a:lnTo>
                <a:lnTo>
                  <a:pt x="634621" y="777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764" tIns="72380" rIns="144764" bIns="72380" rtlCol="0" anchor="ctr"/>
          <a:lstStyle/>
          <a:p>
            <a:pPr algn="ctr"/>
            <a:endParaRPr lang="en-US">
              <a:solidFill>
                <a:srgbClr val="FFFFFF"/>
              </a:solidFill>
            </a:endParaRPr>
          </a:p>
        </p:txBody>
      </p:sp>
      <p:sp>
        <p:nvSpPr>
          <p:cNvPr id="13" name="Title 1"/>
          <p:cNvSpPr>
            <a:spLocks noGrp="1"/>
          </p:cNvSpPr>
          <p:nvPr>
            <p:ph type="ctrTitle"/>
          </p:nvPr>
        </p:nvSpPr>
        <p:spPr>
          <a:xfrm>
            <a:off x="3899316" y="6110178"/>
            <a:ext cx="11380312" cy="1020725"/>
          </a:xfrm>
        </p:spPr>
        <p:txBody>
          <a:bodyPr anchor="ctr">
            <a:noAutofit/>
          </a:bodyPr>
          <a:lstStyle>
            <a:lvl1pPr>
              <a:defRPr sz="3200">
                <a:solidFill>
                  <a:schemeClr val="bg1"/>
                </a:solidFill>
                <a:latin typeface="+mj-lt"/>
              </a:defRPr>
            </a:lvl1pPr>
          </a:lstStyle>
          <a:p>
            <a:r>
              <a:rPr lang="en-US" dirty="0"/>
              <a:t>Click to edit Master title style</a:t>
            </a:r>
          </a:p>
        </p:txBody>
      </p:sp>
      <p:sp>
        <p:nvSpPr>
          <p:cNvPr id="14" name="Text Placeholder 6"/>
          <p:cNvSpPr>
            <a:spLocks noGrp="1"/>
          </p:cNvSpPr>
          <p:nvPr>
            <p:ph type="body" sz="quarter" idx="10" hasCustomPrompt="1"/>
          </p:nvPr>
        </p:nvSpPr>
        <p:spPr>
          <a:xfrm>
            <a:off x="3931741" y="7215963"/>
            <a:ext cx="9489238" cy="1020725"/>
          </a:xfrm>
        </p:spPr>
        <p:txBody>
          <a:bodyPr anchor="ctr">
            <a:normAutofit/>
          </a:bodyPr>
          <a:lstStyle>
            <a:lvl1pPr>
              <a:defRPr sz="2100" b="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432263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53E2E-0E3D-CA45-AF33-4A5C7784E752}"/>
              </a:ext>
            </a:extLst>
          </p:cNvPr>
          <p:cNvPicPr>
            <a:picLocks noChangeAspect="1"/>
          </p:cNvPicPr>
          <p:nvPr userDrawn="1"/>
        </p:nvPicPr>
        <p:blipFill>
          <a:blip r:embed="rId2"/>
          <a:stretch>
            <a:fillRect/>
          </a:stretch>
        </p:blipFill>
        <p:spPr>
          <a:xfrm>
            <a:off x="0" y="0"/>
            <a:ext cx="16257588" cy="9144000"/>
          </a:xfrm>
          <a:prstGeom prst="rect">
            <a:avLst/>
          </a:prstGeom>
        </p:spPr>
      </p:pic>
    </p:spTree>
    <p:extLst>
      <p:ext uri="{BB962C8B-B14F-4D97-AF65-F5344CB8AC3E}">
        <p14:creationId xmlns:p14="http://schemas.microsoft.com/office/powerpoint/2010/main" val="43532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028AF-3F95-BE41-B9EA-7E871098416C}"/>
              </a:ext>
            </a:extLst>
          </p:cNvPr>
          <p:cNvPicPr>
            <a:picLocks noChangeAspect="1"/>
          </p:cNvPicPr>
          <p:nvPr userDrawn="1"/>
        </p:nvPicPr>
        <p:blipFill>
          <a:blip r:embed="rId2"/>
          <a:stretch>
            <a:fillRect/>
          </a:stretch>
        </p:blipFill>
        <p:spPr>
          <a:xfrm>
            <a:off x="0" y="0"/>
            <a:ext cx="16257588" cy="9144000"/>
          </a:xfrm>
          <a:prstGeom prst="rect">
            <a:avLst/>
          </a:prstGeom>
        </p:spPr>
      </p:pic>
      <p:sp>
        <p:nvSpPr>
          <p:cNvPr id="5" name="Text Placeholder 4">
            <a:extLst>
              <a:ext uri="{FF2B5EF4-FFF2-40B4-BE49-F238E27FC236}">
                <a16:creationId xmlns:a16="http://schemas.microsoft.com/office/drawing/2014/main" id="{7533C0E5-FB7D-EC4F-BF0B-4EF9D236B0FC}"/>
              </a:ext>
            </a:extLst>
          </p:cNvPr>
          <p:cNvSpPr>
            <a:spLocks noGrp="1"/>
          </p:cNvSpPr>
          <p:nvPr>
            <p:ph type="body" sz="quarter" idx="10"/>
          </p:nvPr>
        </p:nvSpPr>
        <p:spPr>
          <a:xfrm>
            <a:off x="804487" y="1524000"/>
            <a:ext cx="14662312" cy="3369275"/>
          </a:xfrm>
          <a:noFill/>
        </p:spPr>
        <p:txBody>
          <a:bodyPr anchor="ctr">
            <a:normAutofit/>
          </a:bodyPr>
          <a:lstStyle>
            <a:lvl1pPr marL="0" marR="0" indent="0" algn="ctr" defTabSz="1219170" rtl="0" eaLnBrk="1" fontAlgn="auto" latinLnBrk="0" hangingPunct="1">
              <a:lnSpc>
                <a:spcPct val="90000"/>
              </a:lnSpc>
              <a:spcBef>
                <a:spcPts val="1333"/>
              </a:spcBef>
              <a:spcAft>
                <a:spcPts val="0"/>
              </a:spcAft>
              <a:buClr>
                <a:srgbClr val="9BB1CF"/>
              </a:buClr>
              <a:buSzTx/>
              <a:buFont typeface="Arial" panose="020B0604020202020204" pitchFamily="34" charset="0"/>
              <a:buNone/>
              <a:tabLst/>
              <a:defRPr sz="6667" b="1" baseline="0">
                <a:solidFill>
                  <a:schemeClr val="tx1"/>
                </a:solidFill>
              </a:defRPr>
            </a:lvl1pPr>
            <a:lvl2pPr marL="609585" indent="0" algn="ctr">
              <a:buNone/>
              <a:defRPr sz="5333" b="1">
                <a:solidFill>
                  <a:srgbClr val="004990"/>
                </a:solidFill>
              </a:defRPr>
            </a:lvl2pPr>
            <a:lvl3pPr marL="1219170" indent="0" algn="ctr">
              <a:buNone/>
              <a:defRPr sz="5333" b="1">
                <a:solidFill>
                  <a:srgbClr val="004990"/>
                </a:solidFill>
              </a:defRPr>
            </a:lvl3pPr>
            <a:lvl4pPr marL="1828754" indent="0" algn="ctr">
              <a:buNone/>
              <a:defRPr sz="5333" b="1">
                <a:solidFill>
                  <a:srgbClr val="004990"/>
                </a:solidFill>
              </a:defRPr>
            </a:lvl4pPr>
            <a:lvl5pPr marL="2438339" indent="0" algn="ctr">
              <a:buNone/>
              <a:defRPr sz="5333" b="1">
                <a:solidFill>
                  <a:srgbClr val="004990"/>
                </a:solidFill>
              </a:defRPr>
            </a:lvl5pPr>
          </a:lstStyle>
          <a:p>
            <a:pPr lvl="0"/>
            <a:endParaRPr lang="en-US" dirty="0"/>
          </a:p>
          <a:p>
            <a:pPr lvl="0"/>
            <a:r>
              <a:rPr lang="en-US" dirty="0"/>
              <a:t>Session Title Goes Here</a:t>
            </a:r>
          </a:p>
        </p:txBody>
      </p:sp>
      <p:sp>
        <p:nvSpPr>
          <p:cNvPr id="8" name="Text Placeholder 4">
            <a:extLst>
              <a:ext uri="{FF2B5EF4-FFF2-40B4-BE49-F238E27FC236}">
                <a16:creationId xmlns:a16="http://schemas.microsoft.com/office/drawing/2014/main" id="{8CCB4AED-4F6A-254A-A9F4-B82381C46F0F}"/>
              </a:ext>
            </a:extLst>
          </p:cNvPr>
          <p:cNvSpPr>
            <a:spLocks noGrp="1"/>
          </p:cNvSpPr>
          <p:nvPr>
            <p:ph type="body" sz="quarter" idx="11" hasCustomPrompt="1"/>
          </p:nvPr>
        </p:nvSpPr>
        <p:spPr>
          <a:xfrm>
            <a:off x="804487" y="7216346"/>
            <a:ext cx="14662312" cy="1927655"/>
          </a:xfrm>
          <a:noFill/>
        </p:spPr>
        <p:txBody>
          <a:bodyPr anchor="ctr">
            <a:normAutofit/>
          </a:bodyPr>
          <a:lstStyle>
            <a:lvl1pPr marL="0" indent="0" algn="ctr">
              <a:buNone/>
              <a:defRPr sz="3333" b="1" baseline="0">
                <a:solidFill>
                  <a:schemeClr val="tx1"/>
                </a:solidFill>
              </a:defRPr>
            </a:lvl1pPr>
            <a:lvl2pPr marL="609585" indent="0" algn="ctr">
              <a:buNone/>
              <a:defRPr sz="5333" b="1">
                <a:solidFill>
                  <a:srgbClr val="004990"/>
                </a:solidFill>
              </a:defRPr>
            </a:lvl2pPr>
            <a:lvl3pPr marL="1219170" indent="0" algn="ctr">
              <a:buNone/>
              <a:defRPr sz="5333" b="1">
                <a:solidFill>
                  <a:srgbClr val="004990"/>
                </a:solidFill>
              </a:defRPr>
            </a:lvl3pPr>
            <a:lvl4pPr marL="1828754" indent="0" algn="ctr">
              <a:buNone/>
              <a:defRPr sz="5333" b="1">
                <a:solidFill>
                  <a:srgbClr val="004990"/>
                </a:solidFill>
              </a:defRPr>
            </a:lvl4pPr>
            <a:lvl5pPr marL="2438339" indent="0" algn="ctr">
              <a:buNone/>
              <a:defRPr sz="5333" b="1">
                <a:solidFill>
                  <a:srgbClr val="004990"/>
                </a:solidFill>
              </a:defRPr>
            </a:lvl5pPr>
          </a:lstStyle>
          <a:p>
            <a:pPr lvl="0"/>
            <a:r>
              <a:rPr lang="en-US" dirty="0"/>
              <a:t>Logo Goes Here</a:t>
            </a:r>
          </a:p>
        </p:txBody>
      </p:sp>
      <p:sp>
        <p:nvSpPr>
          <p:cNvPr id="7" name="Text Placeholder 4">
            <a:extLst>
              <a:ext uri="{FF2B5EF4-FFF2-40B4-BE49-F238E27FC236}">
                <a16:creationId xmlns:a16="http://schemas.microsoft.com/office/drawing/2014/main" id="{491CA47B-D90C-F947-BFC6-3A495F71CE3D}"/>
              </a:ext>
            </a:extLst>
          </p:cNvPr>
          <p:cNvSpPr>
            <a:spLocks noGrp="1"/>
          </p:cNvSpPr>
          <p:nvPr>
            <p:ph type="body" sz="quarter" idx="12" hasCustomPrompt="1"/>
          </p:nvPr>
        </p:nvSpPr>
        <p:spPr>
          <a:xfrm>
            <a:off x="797638" y="4893275"/>
            <a:ext cx="14662312" cy="2323071"/>
          </a:xfrm>
          <a:noFill/>
        </p:spPr>
        <p:txBody>
          <a:bodyPr anchor="t">
            <a:normAutofit/>
          </a:bodyPr>
          <a:lstStyle>
            <a:lvl1pPr marL="0" indent="0" algn="ctr">
              <a:buNone/>
              <a:defRPr sz="4000" b="1" baseline="0">
                <a:solidFill>
                  <a:schemeClr val="tx1"/>
                </a:solidFill>
              </a:defRPr>
            </a:lvl1pPr>
            <a:lvl2pPr marL="609585" indent="0" algn="ctr">
              <a:buNone/>
              <a:defRPr sz="5333" b="1">
                <a:solidFill>
                  <a:srgbClr val="004990"/>
                </a:solidFill>
              </a:defRPr>
            </a:lvl2pPr>
            <a:lvl3pPr marL="1219170" indent="0" algn="ctr">
              <a:buNone/>
              <a:defRPr sz="5333" b="1">
                <a:solidFill>
                  <a:srgbClr val="004990"/>
                </a:solidFill>
              </a:defRPr>
            </a:lvl3pPr>
            <a:lvl4pPr marL="1828754" indent="0" algn="ctr">
              <a:buNone/>
              <a:defRPr sz="5333" b="1">
                <a:solidFill>
                  <a:srgbClr val="004990"/>
                </a:solidFill>
              </a:defRPr>
            </a:lvl4pPr>
            <a:lvl5pPr marL="2438339" indent="0" algn="ctr">
              <a:buNone/>
              <a:defRPr sz="5333" b="1">
                <a:solidFill>
                  <a:srgbClr val="004990"/>
                </a:solidFill>
              </a:defRPr>
            </a:lvl5pPr>
          </a:lstStyle>
          <a:p>
            <a:pPr lvl="0"/>
            <a:r>
              <a:rPr lang="en-US" dirty="0"/>
              <a:t>Sponsored By</a:t>
            </a:r>
          </a:p>
        </p:txBody>
      </p:sp>
    </p:spTree>
    <p:extLst>
      <p:ext uri="{BB962C8B-B14F-4D97-AF65-F5344CB8AC3E}">
        <p14:creationId xmlns:p14="http://schemas.microsoft.com/office/powerpoint/2010/main" val="56987481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2840569"/>
            <a:ext cx="13818950" cy="1960033"/>
          </a:xfrm>
        </p:spPr>
        <p:txBody>
          <a:bodyPr/>
          <a:lstStyle/>
          <a:p>
            <a:r>
              <a:rPr lang="en-US" dirty="0"/>
              <a:t>Click to edit Master title style</a:t>
            </a:r>
          </a:p>
        </p:txBody>
      </p:sp>
      <p:sp>
        <p:nvSpPr>
          <p:cNvPr id="3" name="Subtitle 2"/>
          <p:cNvSpPr>
            <a:spLocks noGrp="1"/>
          </p:cNvSpPr>
          <p:nvPr>
            <p:ph type="subTitle" idx="1"/>
          </p:nvPr>
        </p:nvSpPr>
        <p:spPr>
          <a:xfrm>
            <a:off x="2438638" y="5181601"/>
            <a:ext cx="11380312" cy="3023809"/>
          </a:xfrm>
        </p:spPr>
        <p:txBody>
          <a:bodyPr/>
          <a:lstStyle>
            <a:lvl1pPr marL="0" indent="0" algn="ctr">
              <a:buNone/>
              <a:defRPr>
                <a:solidFill>
                  <a:srgbClr val="C00000"/>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12880" y="8475136"/>
            <a:ext cx="3793437" cy="486833"/>
          </a:xfrm>
          <a:prstGeom prst="rect">
            <a:avLst/>
          </a:prstGeom>
        </p:spPr>
        <p:txBody>
          <a:bodyPr/>
          <a:lstStyle>
            <a:lvl1pPr>
              <a:defRPr/>
            </a:lvl1pPr>
          </a:lstStyle>
          <a:p>
            <a:pPr>
              <a:defRPr/>
            </a:pPr>
            <a:fld id="{E9893754-23AC-1E4A-AF8E-7FEB72AD95E3}" type="datetime1">
              <a:rPr lang="en-US"/>
              <a:pPr>
                <a:defRPr/>
              </a:pPr>
              <a:t>2/27/2023</a:t>
            </a:fld>
            <a:endParaRPr lang="en-US" dirty="0"/>
          </a:p>
        </p:txBody>
      </p:sp>
      <p:sp>
        <p:nvSpPr>
          <p:cNvPr id="5" name="Footer Placeholder 4"/>
          <p:cNvSpPr>
            <a:spLocks noGrp="1"/>
          </p:cNvSpPr>
          <p:nvPr>
            <p:ph type="ftr" sz="quarter" idx="11"/>
          </p:nvPr>
        </p:nvSpPr>
        <p:spPr>
          <a:xfrm>
            <a:off x="5554676" y="8475136"/>
            <a:ext cx="5148236" cy="48683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651272" y="8475136"/>
            <a:ext cx="3793437" cy="486833"/>
          </a:xfrm>
          <a:prstGeom prst="rect">
            <a:avLst/>
          </a:prstGeom>
        </p:spPr>
        <p:txBody>
          <a:bodyPr/>
          <a:lstStyle>
            <a:lvl1pPr>
              <a:defRPr/>
            </a:lvl1pPr>
          </a:lstStyle>
          <a:p>
            <a:pPr>
              <a:defRPr/>
            </a:pPr>
            <a:fld id="{17180C12-C546-444D-9F8D-631E6ABB31E7}" type="slidenum">
              <a:rPr lang="en-US"/>
              <a:pPr>
                <a:defRPr/>
              </a:pPr>
              <a:t>‹#›</a:t>
            </a:fld>
            <a:endParaRPr lang="en-US" dirty="0"/>
          </a:p>
        </p:txBody>
      </p:sp>
    </p:spTree>
    <p:extLst>
      <p:ext uri="{BB962C8B-B14F-4D97-AF65-F5344CB8AC3E}">
        <p14:creationId xmlns:p14="http://schemas.microsoft.com/office/powerpoint/2010/main" val="3322690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525449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258955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alpha val="10000"/>
                  <a:lumMod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D9B2FAA3-93B6-F94F-9C60-9F3F38DBB05A}"/>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3360389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848611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1499915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354477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833903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19501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768763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706888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430193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238801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496826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380778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73364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Title/Transition 1">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64D3A-511B-AB4B-B243-4234EC1872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alpha val="63000"/>
                  <a:lumMod val="10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grpSp>
        <p:nvGrpSpPr>
          <p:cNvPr id="13" name="Group 12">
            <a:extLst>
              <a:ext uri="{FF2B5EF4-FFF2-40B4-BE49-F238E27FC236}">
                <a16:creationId xmlns:a16="http://schemas.microsoft.com/office/drawing/2014/main" id="{F8B33524-B5B6-364D-AB9A-23FF7CDC0439}"/>
              </a:ext>
            </a:extLst>
          </p:cNvPr>
          <p:cNvGrpSpPr/>
          <p:nvPr userDrawn="1"/>
        </p:nvGrpSpPr>
        <p:grpSpPr>
          <a:xfrm>
            <a:off x="890192" y="3405007"/>
            <a:ext cx="14478001" cy="2459003"/>
            <a:chOff x="890192" y="3404979"/>
            <a:chExt cx="14478000" cy="2459003"/>
          </a:xfrm>
        </p:grpSpPr>
        <p:grpSp>
          <p:nvGrpSpPr>
            <p:cNvPr id="16" name="Group 15">
              <a:extLst>
                <a:ext uri="{FF2B5EF4-FFF2-40B4-BE49-F238E27FC236}">
                  <a16:creationId xmlns:a16="http://schemas.microsoft.com/office/drawing/2014/main" id="{47FC85FE-3751-A34B-86CF-C1E41AFF2E30}"/>
                </a:ext>
              </a:extLst>
            </p:cNvPr>
            <p:cNvGrpSpPr/>
            <p:nvPr userDrawn="1"/>
          </p:nvGrpSpPr>
          <p:grpSpPr>
            <a:xfrm>
              <a:off x="890192" y="3407236"/>
              <a:ext cx="14429232" cy="1635125"/>
              <a:chOff x="890192" y="3407236"/>
              <a:chExt cx="14429232" cy="1635125"/>
            </a:xfrm>
          </p:grpSpPr>
          <p:cxnSp>
            <p:nvCxnSpPr>
              <p:cNvPr id="24" name="Straight Connector 23">
                <a:extLst>
                  <a:ext uri="{FF2B5EF4-FFF2-40B4-BE49-F238E27FC236}">
                    <a16:creationId xmlns:a16="http://schemas.microsoft.com/office/drawing/2014/main" id="{85C8CA6B-8E17-2647-87BB-6D783F2DE7D2}"/>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D80AA3-85DF-A44B-8CC1-8608F89E5AE3}"/>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711AA7F3-B5A4-CC44-A7CB-B7239D1F46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23" name="Picture 22">
              <a:extLst>
                <a:ext uri="{FF2B5EF4-FFF2-40B4-BE49-F238E27FC236}">
                  <a16:creationId xmlns:a16="http://schemas.microsoft.com/office/drawing/2014/main" id="{916C0F24-DD7A-E340-91AC-7E769B8C1D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8" name="Title 1">
            <a:extLst>
              <a:ext uri="{FF2B5EF4-FFF2-40B4-BE49-F238E27FC236}">
                <a16:creationId xmlns:a16="http://schemas.microsoft.com/office/drawing/2014/main" id="{3140E1F8-0324-9540-94EE-6D501B0D4A36}"/>
              </a:ext>
            </a:extLst>
          </p:cNvPr>
          <p:cNvSpPr>
            <a:spLocks noGrp="1"/>
          </p:cNvSpPr>
          <p:nvPr>
            <p:ph type="title" hasCustomPrompt="1"/>
          </p:nvPr>
        </p:nvSpPr>
        <p:spPr>
          <a:xfrm>
            <a:off x="3955689" y="3407237"/>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a:t>
            </a:r>
            <a:br>
              <a:rPr lang="en-US" dirty="0"/>
            </a:br>
            <a:r>
              <a:rPr lang="en-US" dirty="0"/>
              <a:t>for very long titles</a:t>
            </a:r>
          </a:p>
        </p:txBody>
      </p:sp>
      <p:sp>
        <p:nvSpPr>
          <p:cNvPr id="12" name="Slide Number Placeholder 2">
            <a:extLst>
              <a:ext uri="{FF2B5EF4-FFF2-40B4-BE49-F238E27FC236}">
                <a16:creationId xmlns:a16="http://schemas.microsoft.com/office/drawing/2014/main" id="{58620081-D1A6-DC43-9B6E-DEEA7BEBA2D4}"/>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2260790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672610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Four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46698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11" name="Content Placeholder 2"/>
          <p:cNvSpPr>
            <a:spLocks noGrp="1"/>
          </p:cNvSpPr>
          <p:nvPr>
            <p:ph idx="15"/>
          </p:nvPr>
        </p:nvSpPr>
        <p:spPr>
          <a:xfrm>
            <a:off x="492040"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2"/>
          <p:cNvSpPr>
            <a:spLocks noGrp="1"/>
          </p:cNvSpPr>
          <p:nvPr>
            <p:ph idx="16"/>
          </p:nvPr>
        </p:nvSpPr>
        <p:spPr>
          <a:xfrm>
            <a:off x="4291373"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2"/>
          <p:cNvSpPr>
            <a:spLocks noGrp="1"/>
          </p:cNvSpPr>
          <p:nvPr>
            <p:ph idx="17"/>
          </p:nvPr>
        </p:nvSpPr>
        <p:spPr>
          <a:xfrm>
            <a:off x="8090704" y="1981204"/>
            <a:ext cx="3821452" cy="3505200"/>
          </a:xfrm>
          <a:solidFill>
            <a:srgbClr val="EBEBEB"/>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2"/>
          <p:cNvSpPr>
            <a:spLocks noGrp="1"/>
          </p:cNvSpPr>
          <p:nvPr>
            <p:ph idx="18"/>
          </p:nvPr>
        </p:nvSpPr>
        <p:spPr>
          <a:xfrm>
            <a:off x="11890037" y="1981204"/>
            <a:ext cx="3821452" cy="3505200"/>
          </a:xfrm>
          <a:solidFill>
            <a:srgbClr val="F5F5F5"/>
          </a:solidFill>
        </p:spPr>
        <p:txBody>
          <a:bodyPr lIns="182397" tIns="136791" rIns="136791" bIns="182397"/>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364792" indent="-228003">
              <a:buClr>
                <a:schemeClr val="accent1"/>
              </a:buClr>
              <a:buFont typeface="Wingdings" charset="2"/>
              <a:buChar char="§"/>
              <a:tabLst/>
              <a:defRPr b="0" i="0">
                <a:latin typeface="Franklin Gothic Demi" charset="0"/>
                <a:ea typeface="Franklin Gothic Demi" charset="0"/>
                <a:cs typeface="Franklin Gothic Demi" charset="0"/>
              </a:defRPr>
            </a:lvl3pPr>
            <a:lvl4pPr marL="364792" indent="0">
              <a:spcBef>
                <a:spcPts val="400"/>
              </a:spcBef>
              <a:buNone/>
              <a:tabLst/>
              <a:defRPr sz="1400"/>
            </a:lvl4pPr>
            <a:lvl5pPr marL="729586" indent="-136791">
              <a:buFont typeface="Arial"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7"/>
          <p:cNvSpPr>
            <a:spLocks noGrp="1"/>
          </p:cNvSpPr>
          <p:nvPr>
            <p:ph sz="half" idx="1" hasCustomPrompt="1"/>
          </p:nvPr>
        </p:nvSpPr>
        <p:spPr>
          <a:xfrm>
            <a:off x="671332" y="5833643"/>
            <a:ext cx="15017294" cy="1828802"/>
          </a:xfrm>
        </p:spPr>
        <p:txBody>
          <a:bodyPr/>
          <a:lstStyle/>
          <a:p>
            <a:r>
              <a:rPr lang="en-US" dirty="0"/>
              <a:t>Title Text Level 1 (24pt Demi)</a:t>
            </a:r>
          </a:p>
          <a:p>
            <a:pPr lvl="1"/>
            <a:r>
              <a:rPr lang="en-US" dirty="0"/>
              <a:t>A bullet item can have a text block below – Level 2.  A bullet item can have a text block below.  A bullet item can have a text block below.  A bullet item can have a text block below.  A bullet item can have a text block below.  (18pt Book) </a:t>
            </a:r>
          </a:p>
        </p:txBody>
      </p:sp>
      <p:sp>
        <p:nvSpPr>
          <p:cNvPr id="15"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7398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Quads ">
    <p:spTree>
      <p:nvGrpSpPr>
        <p:cNvPr id="1" name=""/>
        <p:cNvGrpSpPr/>
        <p:nvPr/>
      </p:nvGrpSpPr>
      <p:grpSpPr>
        <a:xfrm>
          <a:off x="0" y="0"/>
          <a:ext cx="0" cy="0"/>
          <a:chOff x="0" y="0"/>
          <a:chExt cx="0" cy="0"/>
        </a:xfrm>
      </p:grpSpPr>
      <p:sp>
        <p:nvSpPr>
          <p:cNvPr id="37" name="Content Placeholder 2"/>
          <p:cNvSpPr>
            <a:spLocks noGrp="1"/>
          </p:cNvSpPr>
          <p:nvPr>
            <p:ph idx="32"/>
          </p:nvPr>
        </p:nvSpPr>
        <p:spPr>
          <a:xfrm>
            <a:off x="8329139"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329139"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23" name="Straight Connector 22"/>
          <p:cNvCxnSpPr/>
          <p:nvPr userDrawn="1"/>
        </p:nvCxnSpPr>
        <p:spPr>
          <a:xfrm flipH="1">
            <a:off x="467182" y="4748228"/>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5" name="Content Placeholder 2"/>
          <p:cNvSpPr>
            <a:spLocks noGrp="1"/>
          </p:cNvSpPr>
          <p:nvPr>
            <p:ph idx="15"/>
          </p:nvPr>
        </p:nvSpPr>
        <p:spPr>
          <a:xfrm>
            <a:off x="509587" y="2017058"/>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509587" y="4916245"/>
            <a:ext cx="3470430" cy="256032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16"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725858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Quads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4777763" y="362268"/>
            <a:ext cx="933753" cy="486834"/>
          </a:xfrm>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9" name="Text Placeholder 5"/>
          <p:cNvSpPr>
            <a:spLocks noGrp="1"/>
          </p:cNvSpPr>
          <p:nvPr>
            <p:ph type="body" sz="quarter" idx="25"/>
          </p:nvPr>
        </p:nvSpPr>
        <p:spPr>
          <a:xfrm>
            <a:off x="4417218"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5"/>
          <p:cNvSpPr>
            <a:spLocks noGrp="1"/>
          </p:cNvSpPr>
          <p:nvPr>
            <p:ph type="body" sz="quarter" idx="26"/>
          </p:nvPr>
        </p:nvSpPr>
        <p:spPr>
          <a:xfrm>
            <a:off x="4417218"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5"/>
          <p:cNvSpPr>
            <a:spLocks noGrp="1"/>
          </p:cNvSpPr>
          <p:nvPr>
            <p:ph type="body" sz="quarter" idx="29"/>
          </p:nvPr>
        </p:nvSpPr>
        <p:spPr>
          <a:xfrm>
            <a:off x="12236769" y="2017058"/>
            <a:ext cx="3474720" cy="256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30"/>
          </p:nvPr>
        </p:nvSpPr>
        <p:spPr>
          <a:xfrm>
            <a:off x="12236769" y="4916245"/>
            <a:ext cx="3474720" cy="256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8329886"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7" name="Rectangle 16"/>
          <p:cNvSpPr/>
          <p:nvPr userDrawn="1"/>
        </p:nvSpPr>
        <p:spPr>
          <a:xfrm>
            <a:off x="8329886"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8" name="Rectangle 17"/>
          <p:cNvSpPr/>
          <p:nvPr userDrawn="1"/>
        </p:nvSpPr>
        <p:spPr>
          <a:xfrm>
            <a:off x="504322" y="2005216"/>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19" name="Rectangle 18"/>
          <p:cNvSpPr/>
          <p:nvPr userDrawn="1"/>
        </p:nvSpPr>
        <p:spPr>
          <a:xfrm>
            <a:off x="504322" y="4907280"/>
            <a:ext cx="3657600" cy="25603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5" tIns="45597" rIns="91185" bIns="45597" rtlCol="0" anchor="ctr"/>
          <a:lstStyle/>
          <a:p>
            <a:pPr algn="ctr"/>
            <a:endParaRPr lang="en-US">
              <a:solidFill>
                <a:srgbClr val="FFFFFF"/>
              </a:solidFill>
            </a:endParaRPr>
          </a:p>
        </p:txBody>
      </p:sp>
      <p:sp>
        <p:nvSpPr>
          <p:cNvPr id="35" name="Content Placeholder 2"/>
          <p:cNvSpPr>
            <a:spLocks noGrp="1"/>
          </p:cNvSpPr>
          <p:nvPr>
            <p:ph idx="15"/>
          </p:nvPr>
        </p:nvSpPr>
        <p:spPr>
          <a:xfrm>
            <a:off x="612053"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6" name="Content Placeholder 2"/>
          <p:cNvSpPr>
            <a:spLocks noGrp="1"/>
          </p:cNvSpPr>
          <p:nvPr>
            <p:ph idx="31"/>
          </p:nvPr>
        </p:nvSpPr>
        <p:spPr>
          <a:xfrm>
            <a:off x="612053"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7" name="Content Placeholder 2"/>
          <p:cNvSpPr>
            <a:spLocks noGrp="1"/>
          </p:cNvSpPr>
          <p:nvPr>
            <p:ph idx="32"/>
          </p:nvPr>
        </p:nvSpPr>
        <p:spPr>
          <a:xfrm>
            <a:off x="8431601" y="2110180"/>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38" name="Content Placeholder 2"/>
          <p:cNvSpPr>
            <a:spLocks noGrp="1"/>
          </p:cNvSpPr>
          <p:nvPr>
            <p:ph idx="33"/>
          </p:nvPr>
        </p:nvSpPr>
        <p:spPr>
          <a:xfrm>
            <a:off x="8431601" y="5009367"/>
            <a:ext cx="3474720" cy="2377440"/>
          </a:xfrm>
        </p:spPr>
        <p:txBody>
          <a:bodyPr lIns="0" tIns="0" rIns="0" bIns="0"/>
          <a:lstStyle>
            <a:lvl1pPr>
              <a:defRPr sz="2300" b="0" i="0" cap="none" baseline="0">
                <a:latin typeface="Franklin Gothic Demi" charset="0"/>
              </a:defRPr>
            </a:lvl1pPr>
            <a:lvl2pPr marL="4763" indent="0">
              <a:spcBef>
                <a:spcPts val="599"/>
              </a:spcBef>
              <a:buNone/>
              <a:tabLst/>
              <a:defRPr sz="1800">
                <a:latin typeface="Franklin Gothic Book" charset="0"/>
                <a:ea typeface="Franklin Gothic Book" charset="0"/>
                <a:cs typeface="Franklin Gothic Book" charset="0"/>
              </a:defRPr>
            </a:lvl2pPr>
            <a:lvl3pPr marL="273595" indent="-182397">
              <a:buClr>
                <a:schemeClr val="accent1"/>
              </a:buClr>
              <a:buFont typeface="Wingdings" charset="2"/>
              <a:buChar char="§"/>
              <a:tabLst/>
              <a:defRPr b="0" i="0">
                <a:latin typeface="Franklin Gothic Book" charset="0"/>
                <a:ea typeface="Franklin Gothic Book" charset="0"/>
                <a:cs typeface="Franklin Gothic Book" charset="0"/>
              </a:defRPr>
            </a:lvl3pPr>
            <a:lvl4pPr marL="273595" indent="0">
              <a:spcBef>
                <a:spcPts val="400"/>
              </a:spcBef>
              <a:buNone/>
              <a:tabLst/>
              <a:defRPr sz="1400"/>
            </a:lvl4pPr>
            <a:lvl5pPr marL="638397" indent="-136791">
              <a:buFont typeface="Arial" charset="0"/>
              <a:buChar char="•"/>
              <a:tabLst/>
              <a:defRPr sz="1400"/>
            </a:lvl5pPr>
          </a:lstStyle>
          <a:p>
            <a:pPr lvl="0"/>
            <a:r>
              <a:rPr lang="en-US" dirty="0"/>
              <a:t>Click to edit Master text styles</a:t>
            </a:r>
          </a:p>
        </p:txBody>
      </p:sp>
      <p:sp>
        <p:nvSpPr>
          <p:cNvPr id="20"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1866407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8095365"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0"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012848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7" name="Straight Connector 6"/>
          <p:cNvCxnSpPr/>
          <p:nvPr userDrawn="1"/>
        </p:nvCxnSpPr>
        <p:spPr>
          <a:xfrm flipV="1">
            <a:off x="5407342"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509590"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11" name="Straight Connector 10"/>
          <p:cNvCxnSpPr/>
          <p:nvPr userDrawn="1"/>
        </p:nvCxnSpPr>
        <p:spPr>
          <a:xfrm flipV="1">
            <a:off x="10813734" y="2017058"/>
            <a:ext cx="0" cy="548640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4"/>
          </p:nvPr>
        </p:nvSpPr>
        <p:spPr>
          <a:xfrm>
            <a:off x="5915983"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Content Placeholder 2"/>
          <p:cNvSpPr>
            <a:spLocks noGrp="1"/>
          </p:cNvSpPr>
          <p:nvPr>
            <p:ph sz="half" idx="15"/>
          </p:nvPr>
        </p:nvSpPr>
        <p:spPr>
          <a:xfrm>
            <a:off x="11322369" y="1981200"/>
            <a:ext cx="43891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745600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230019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Transi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468"/>
          <a:stretch/>
        </p:blipFill>
        <p:spPr>
          <a:xfrm>
            <a:off x="0" y="-2273"/>
            <a:ext cx="16257588" cy="9161932"/>
          </a:xfrm>
          <a:prstGeom prst="rect">
            <a:avLst/>
          </a:prstGeom>
        </p:spPr>
      </p:pic>
      <p:sp>
        <p:nvSpPr>
          <p:cNvPr id="16" name="Rectangle 15"/>
          <p:cNvSpPr/>
          <p:nvPr userDrawn="1"/>
        </p:nvSpPr>
        <p:spPr>
          <a:xfrm>
            <a:off x="2286" y="15655"/>
            <a:ext cx="16255302" cy="9144000"/>
          </a:xfrm>
          <a:prstGeom prst="rect">
            <a:avLst/>
          </a:prstGeom>
          <a:gradFill flip="none" rotWithShape="1">
            <a:gsLst>
              <a:gs pos="0">
                <a:schemeClr val="bg2">
                  <a:lumMod val="10000"/>
                  <a:alpha val="46000"/>
                </a:schemeClr>
              </a:gs>
              <a:gs pos="100000">
                <a:schemeClr val="bg2">
                  <a:lumMod val="25000"/>
                  <a:alpha val="1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grpSp>
        <p:nvGrpSpPr>
          <p:cNvPr id="22" name="Group 21"/>
          <p:cNvGrpSpPr/>
          <p:nvPr userDrawn="1"/>
        </p:nvGrpSpPr>
        <p:grpSpPr>
          <a:xfrm>
            <a:off x="-296329" y="3406363"/>
            <a:ext cx="15905154" cy="3241993"/>
            <a:chOff x="-296333" y="3514306"/>
            <a:chExt cx="15905153" cy="3241993"/>
          </a:xfrm>
        </p:grpSpPr>
        <p:sp>
          <p:nvSpPr>
            <p:cNvPr id="23" name="TextBox 22"/>
            <p:cNvSpPr txBox="1"/>
            <p:nvPr userDrawn="1"/>
          </p:nvSpPr>
          <p:spPr>
            <a:xfrm>
              <a:off x="-296333" y="6451600"/>
              <a:ext cx="57708"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24" name="TextBox 23"/>
            <p:cNvSpPr txBox="1"/>
            <p:nvPr userDrawn="1"/>
          </p:nvSpPr>
          <p:spPr>
            <a:xfrm>
              <a:off x="-133956" y="6112405"/>
              <a:ext cx="57708"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cxnSp>
          <p:nvCxnSpPr>
            <p:cNvPr id="27" name="Straight Connector 26"/>
            <p:cNvCxnSpPr/>
            <p:nvPr userDrawn="1"/>
          </p:nvCxnSpPr>
          <p:spPr>
            <a:xfrm>
              <a:off x="347814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13879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94765"/>
              <a:ext cx="14656054" cy="500031"/>
            </a:xfrm>
            <a:prstGeom prst="rect">
              <a:avLst/>
            </a:prstGeom>
          </p:spPr>
        </p:pic>
        <p:cxnSp>
          <p:nvCxnSpPr>
            <p:cNvPr id="30" name="Straight Connector 29"/>
            <p:cNvCxnSpPr/>
            <p:nvPr userDrawn="1"/>
          </p:nvCxnSpPr>
          <p:spPr>
            <a:xfrm>
              <a:off x="11753463" y="351430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itle 1"/>
          <p:cNvSpPr>
            <a:spLocks noGrp="1"/>
          </p:cNvSpPr>
          <p:nvPr>
            <p:ph type="title" hasCustomPrompt="1"/>
          </p:nvPr>
        </p:nvSpPr>
        <p:spPr>
          <a:xfrm>
            <a:off x="3955689" y="3450469"/>
            <a:ext cx="7271933"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33" name="Text Placeholder 4"/>
          <p:cNvSpPr>
            <a:spLocks noGrp="1"/>
          </p:cNvSpPr>
          <p:nvPr>
            <p:ph type="body" sz="quarter" idx="11" hasCustomPrompt="1"/>
          </p:nvPr>
        </p:nvSpPr>
        <p:spPr>
          <a:xfrm>
            <a:off x="12078581" y="3511373"/>
            <a:ext cx="2600325"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edit Sub title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3365265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Transition Long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2"/>
            <a:ext cx="16257588" cy="9143106"/>
          </a:xfrm>
          <a:prstGeom prst="rect">
            <a:avLst/>
          </a:prstGeom>
        </p:spPr>
      </p:pic>
      <p:sp>
        <p:nvSpPr>
          <p:cNvPr id="24" name="Rectangle 23"/>
          <p:cNvSpPr/>
          <p:nvPr userDrawn="1"/>
        </p:nvSpPr>
        <p:spPr>
          <a:xfrm>
            <a:off x="0" y="0"/>
            <a:ext cx="14879782" cy="9144000"/>
          </a:xfrm>
          <a:prstGeom prst="rect">
            <a:avLst/>
          </a:prstGeom>
          <a:gradFill flip="none" rotWithShape="1">
            <a:gsLst>
              <a:gs pos="0">
                <a:schemeClr val="bg2">
                  <a:lumMod val="10000"/>
                  <a:alpha val="63000"/>
                </a:schemeClr>
              </a:gs>
              <a:gs pos="83000">
                <a:schemeClr val="bg2">
                  <a:lumMod val="2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rgbClr val="000000"/>
              </a:solidFill>
              <a:ea typeface="Franklin Gothic Demi" charset="0"/>
              <a:cs typeface="Franklin Gothic Demi" charset="0"/>
            </a:endParaRPr>
          </a:p>
        </p:txBody>
      </p:sp>
      <p:sp>
        <p:nvSpPr>
          <p:cNvPr id="21" name="TextBox 20"/>
          <p:cNvSpPr txBox="1"/>
          <p:nvPr userDrawn="1"/>
        </p:nvSpPr>
        <p:spPr>
          <a:xfrm>
            <a:off x="-296333" y="6451627"/>
            <a:ext cx="57709" cy="304699"/>
          </a:xfrm>
          <a:prstGeom prst="rect">
            <a:avLst/>
          </a:prstGeom>
          <a:noFill/>
        </p:spPr>
        <p:txBody>
          <a:bodyPr wrap="none" lIns="0" tIns="0" rIns="0" bIns="0" rtlCol="0">
            <a:spAutoFit/>
          </a:bodyPr>
          <a:lstStyle/>
          <a:p>
            <a:pPr>
              <a:lnSpc>
                <a:spcPct val="110000"/>
              </a:lnSpc>
              <a:spcBef>
                <a:spcPts val="599"/>
              </a:spcBef>
            </a:pPr>
            <a:r>
              <a:rPr lang="en-US" sz="1800">
                <a:solidFill>
                  <a:srgbClr val="000000"/>
                </a:solidFill>
                <a:latin typeface="Franklin Gothic Book" charset="0"/>
                <a:ea typeface="Franklin Gothic Book" charset="0"/>
                <a:cs typeface="Franklin Gothic Book" charset="0"/>
              </a:rPr>
              <a:t> </a:t>
            </a:r>
            <a:endParaRPr lang="en-US" sz="1800" dirty="0">
              <a:solidFill>
                <a:srgbClr val="000000"/>
              </a:solidFill>
              <a:latin typeface="Franklin Gothic Book" charset="0"/>
              <a:ea typeface="Franklin Gothic Book" charset="0"/>
              <a:cs typeface="Franklin Gothic Book" charset="0"/>
            </a:endParaRPr>
          </a:p>
        </p:txBody>
      </p:sp>
      <p:sp>
        <p:nvSpPr>
          <p:cNvPr id="13" name="TextBox 12"/>
          <p:cNvSpPr txBox="1"/>
          <p:nvPr userDrawn="1"/>
        </p:nvSpPr>
        <p:spPr>
          <a:xfrm>
            <a:off x="-133958" y="5853352"/>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sp>
        <p:nvSpPr>
          <p:cNvPr id="23" name="TextBox 22"/>
          <p:cNvSpPr txBox="1"/>
          <p:nvPr userDrawn="1"/>
        </p:nvSpPr>
        <p:spPr>
          <a:xfrm>
            <a:off x="-133958" y="6112433"/>
            <a:ext cx="57709" cy="304699"/>
          </a:xfrm>
          <a:prstGeom prst="rect">
            <a:avLst/>
          </a:prstGeom>
          <a:noFill/>
        </p:spPr>
        <p:txBody>
          <a:bodyPr wrap="none" lIns="0" tIns="0" rIns="0" bIns="0" rtlCol="0">
            <a:spAutoFit/>
          </a:bodyPr>
          <a:lstStyle/>
          <a:p>
            <a:pPr>
              <a:lnSpc>
                <a:spcPct val="110000"/>
              </a:lnSpc>
              <a:spcBef>
                <a:spcPts val="599"/>
              </a:spcBef>
            </a:pPr>
            <a:r>
              <a:rPr lang="en-US" sz="1800" dirty="0">
                <a:solidFill>
                  <a:srgbClr val="000000"/>
                </a:solidFill>
                <a:latin typeface="Franklin Gothic Book" charset="0"/>
                <a:ea typeface="Franklin Gothic Book" charset="0"/>
                <a:cs typeface="Franklin Gothic Book" charset="0"/>
              </a:rPr>
              <a:t> </a:t>
            </a:r>
          </a:p>
        </p:txBody>
      </p:sp>
      <p:grpSp>
        <p:nvGrpSpPr>
          <p:cNvPr id="25" name="Group 24"/>
          <p:cNvGrpSpPr/>
          <p:nvPr userDrawn="1"/>
        </p:nvGrpSpPr>
        <p:grpSpPr>
          <a:xfrm>
            <a:off x="952769" y="3391155"/>
            <a:ext cx="14656054" cy="2480491"/>
            <a:chOff x="952766" y="3431076"/>
            <a:chExt cx="14656054" cy="2480490"/>
          </a:xfrm>
        </p:grpSpPr>
        <p:cxnSp>
          <p:nvCxnSpPr>
            <p:cNvPr id="27" name="Straight Connector 26"/>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5"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1937818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Transition Long 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 y="0"/>
            <a:ext cx="16256000" cy="9144000"/>
          </a:xfrm>
          <a:prstGeom prst="rect">
            <a:avLst/>
          </a:prstGeom>
        </p:spPr>
      </p:pic>
      <p:grpSp>
        <p:nvGrpSpPr>
          <p:cNvPr id="4" name="Group 3"/>
          <p:cNvGrpSpPr/>
          <p:nvPr userDrawn="1"/>
        </p:nvGrpSpPr>
        <p:grpSpPr>
          <a:xfrm>
            <a:off x="952769" y="3398844"/>
            <a:ext cx="14656054" cy="2480491"/>
            <a:chOff x="952766" y="3431076"/>
            <a:chExt cx="14656054" cy="2480490"/>
          </a:xfrm>
        </p:grpSpPr>
        <p:cxnSp>
          <p:nvCxnSpPr>
            <p:cNvPr id="6" name="Straight Connector 5"/>
            <p:cNvCxnSpPr/>
            <p:nvPr userDrawn="1"/>
          </p:nvCxnSpPr>
          <p:spPr>
            <a:xfrm>
              <a:off x="3478143" y="343107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56930" y="5055569"/>
              <a:ext cx="1444872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l="6887"/>
            <a:stretch/>
          </p:blipFill>
          <p:spPr>
            <a:xfrm>
              <a:off x="952766" y="5411535"/>
              <a:ext cx="14656054" cy="500031"/>
            </a:xfrm>
            <a:prstGeom prst="rect">
              <a:avLst/>
            </a:prstGeom>
          </p:spPr>
        </p:pic>
      </p:grpSp>
      <p:sp>
        <p:nvSpPr>
          <p:cNvPr id="11"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 for very long titles</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6256" y="3404981"/>
            <a:ext cx="2185211" cy="1243801"/>
          </a:xfrm>
          <a:prstGeom prst="rect">
            <a:avLst/>
          </a:prstGeom>
        </p:spPr>
      </p:pic>
    </p:spTree>
    <p:extLst>
      <p:ext uri="{BB962C8B-B14F-4D97-AF65-F5344CB8AC3E}">
        <p14:creationId xmlns:p14="http://schemas.microsoft.com/office/powerpoint/2010/main" val="55048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Transition 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mt="90000"/>
            <a:extLst>
              <a:ext uri="{28A0092B-C50C-407E-A947-70E740481C1C}">
                <a14:useLocalDpi xmlns:a14="http://schemas.microsoft.com/office/drawing/2010/main"/>
              </a:ext>
            </a:extLst>
          </a:blip>
          <a:srcRect b="-171"/>
          <a:stretch/>
        </p:blipFill>
        <p:spPr>
          <a:xfrm>
            <a:off x="0" y="-2273"/>
            <a:ext cx="16257588" cy="9161932"/>
          </a:xfrm>
          <a:prstGeom prst="rect">
            <a:avLst/>
          </a:prstGeom>
        </p:spPr>
      </p:pic>
      <p:sp>
        <p:nvSpPr>
          <p:cNvPr id="17" name="Rectangle 16">
            <a:extLst>
              <a:ext uri="{FF2B5EF4-FFF2-40B4-BE49-F238E27FC236}">
                <a16:creationId xmlns:a16="http://schemas.microsoft.com/office/drawing/2014/main" id="{6CD542DE-D7DF-0945-8BDF-9040AA54289A}"/>
              </a:ext>
            </a:extLst>
          </p:cNvPr>
          <p:cNvSpPr/>
          <p:nvPr userDrawn="1"/>
        </p:nvSpPr>
        <p:spPr>
          <a:xfrm>
            <a:off x="0" y="0"/>
            <a:ext cx="16257588" cy="9144000"/>
          </a:xfrm>
          <a:prstGeom prst="rect">
            <a:avLst/>
          </a:prstGeom>
          <a:gradFill flip="none" rotWithShape="1">
            <a:gsLst>
              <a:gs pos="0">
                <a:schemeClr val="bg2">
                  <a:lumMod val="10000"/>
                  <a:alpha val="63000"/>
                </a:schemeClr>
              </a:gs>
              <a:gs pos="100000">
                <a:schemeClr val="bg2">
                  <a:lumMod val="25000"/>
                  <a:alpha val="1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5" tIns="91185" rIns="91185" bIns="91185" rtlCol="0" anchor="ctr"/>
          <a:lstStyle/>
          <a:p>
            <a:pPr algn="ctr"/>
            <a:endParaRPr lang="en-US" sz="1800" dirty="0">
              <a:solidFill>
                <a:schemeClr val="tx1"/>
              </a:solidFill>
              <a:latin typeface="Franklin Gothic Demi" charset="0"/>
              <a:ea typeface="Franklin Gothic Demi" charset="0"/>
              <a:cs typeface="Franklin Gothic Demi" charset="0"/>
            </a:endParaRPr>
          </a:p>
        </p:txBody>
      </p:sp>
      <p:sp>
        <p:nvSpPr>
          <p:cNvPr id="33" name="Text Placeholder 4"/>
          <p:cNvSpPr>
            <a:spLocks noGrp="1"/>
          </p:cNvSpPr>
          <p:nvPr>
            <p:ph type="body" sz="quarter" idx="11" hasCustomPrompt="1"/>
          </p:nvPr>
        </p:nvSpPr>
        <p:spPr>
          <a:xfrm>
            <a:off x="12078582" y="3511373"/>
            <a:ext cx="3240843" cy="1414462"/>
          </a:xfrm>
          <a:prstGeom prst="rect">
            <a:avLst/>
          </a:prstGeom>
        </p:spPr>
        <p:txBody>
          <a:bodyPr anchor="ctr"/>
          <a:lstStyle>
            <a:lvl1pPr marL="0" indent="0">
              <a:lnSpc>
                <a:spcPct val="80000"/>
              </a:lnSpc>
              <a:spcBef>
                <a:spcPts val="0"/>
              </a:spcBef>
              <a:buNone/>
              <a:defRPr sz="3000" cap="all">
                <a:solidFill>
                  <a:schemeClr val="bg1"/>
                </a:solidFill>
                <a:latin typeface="Franklin Gothic Heavy" panose="020B0903020102020204" pitchFamily="34" charset="0"/>
              </a:defRPr>
            </a:lvl1pPr>
            <a:lvl2pPr>
              <a:defRPr cap="all">
                <a:solidFill>
                  <a:schemeClr val="bg1"/>
                </a:solidFill>
                <a:latin typeface="+mj-lt"/>
              </a:defRPr>
            </a:lvl2pPr>
            <a:lvl3pPr>
              <a:defRPr cap="all">
                <a:solidFill>
                  <a:schemeClr val="bg1"/>
                </a:solidFill>
                <a:latin typeface="+mj-lt"/>
              </a:defRPr>
            </a:lvl3pPr>
            <a:lvl4pPr>
              <a:defRPr cap="all">
                <a:solidFill>
                  <a:schemeClr val="bg1"/>
                </a:solidFill>
                <a:latin typeface="+mj-lt"/>
              </a:defRPr>
            </a:lvl4pPr>
            <a:lvl5pPr>
              <a:defRPr cap="all">
                <a:solidFill>
                  <a:schemeClr val="bg1"/>
                </a:solidFill>
                <a:latin typeface="+mj-lt"/>
              </a:defRPr>
            </a:lvl5pPr>
          </a:lstStyle>
          <a:p>
            <a:pPr lvl="0"/>
            <a:r>
              <a:rPr lang="en-US" dirty="0"/>
              <a:t>Click to </a:t>
            </a:r>
            <a:br>
              <a:rPr lang="en-US" dirty="0"/>
            </a:br>
            <a:r>
              <a:rPr lang="en-US" dirty="0"/>
              <a:t>edit Subtitle</a:t>
            </a:r>
          </a:p>
        </p:txBody>
      </p:sp>
      <p:grpSp>
        <p:nvGrpSpPr>
          <p:cNvPr id="14" name="Group 13">
            <a:extLst>
              <a:ext uri="{FF2B5EF4-FFF2-40B4-BE49-F238E27FC236}">
                <a16:creationId xmlns:a16="http://schemas.microsoft.com/office/drawing/2014/main" id="{BD0B97C6-7E85-6C43-977A-DB4734B4D87E}"/>
              </a:ext>
            </a:extLst>
          </p:cNvPr>
          <p:cNvGrpSpPr/>
          <p:nvPr userDrawn="1"/>
        </p:nvGrpSpPr>
        <p:grpSpPr>
          <a:xfrm>
            <a:off x="890192" y="3405007"/>
            <a:ext cx="14478001" cy="2459003"/>
            <a:chOff x="890192" y="3404979"/>
            <a:chExt cx="14478000" cy="2459003"/>
          </a:xfrm>
        </p:grpSpPr>
        <p:grpSp>
          <p:nvGrpSpPr>
            <p:cNvPr id="15" name="Group 14">
              <a:extLst>
                <a:ext uri="{FF2B5EF4-FFF2-40B4-BE49-F238E27FC236}">
                  <a16:creationId xmlns:a16="http://schemas.microsoft.com/office/drawing/2014/main" id="{B397BDA8-64CC-EF4C-940C-C25F55F0D530}"/>
                </a:ext>
              </a:extLst>
            </p:cNvPr>
            <p:cNvGrpSpPr/>
            <p:nvPr userDrawn="1"/>
          </p:nvGrpSpPr>
          <p:grpSpPr>
            <a:xfrm>
              <a:off x="890192" y="3407236"/>
              <a:ext cx="14429232" cy="1635125"/>
              <a:chOff x="890192" y="3407236"/>
              <a:chExt cx="14429232" cy="1635125"/>
            </a:xfrm>
          </p:grpSpPr>
          <p:cxnSp>
            <p:nvCxnSpPr>
              <p:cNvPr id="20" name="Straight Connector 19">
                <a:extLst>
                  <a:ext uri="{FF2B5EF4-FFF2-40B4-BE49-F238E27FC236}">
                    <a16:creationId xmlns:a16="http://schemas.microsoft.com/office/drawing/2014/main" id="{39A78530-E76E-D742-900B-D03F3B7BB8A8}"/>
                  </a:ext>
                </a:extLst>
              </p:cNvPr>
              <p:cNvCxnSpPr/>
              <p:nvPr userDrawn="1"/>
            </p:nvCxnSpPr>
            <p:spPr>
              <a:xfrm>
                <a:off x="3478143"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69966E-61B8-1243-A60E-A27C762837EC}"/>
                  </a:ext>
                </a:extLst>
              </p:cNvPr>
              <p:cNvCxnSpPr/>
              <p:nvPr userDrawn="1"/>
            </p:nvCxnSpPr>
            <p:spPr>
              <a:xfrm>
                <a:off x="890192" y="5037734"/>
                <a:ext cx="14429232" cy="0"/>
              </a:xfrm>
              <a:prstGeom prst="line">
                <a:avLst/>
              </a:prstGeom>
              <a:ln w="254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C60301-EB7D-0744-9407-BB8AFFD92AA0}"/>
                  </a:ext>
                </a:extLst>
              </p:cNvPr>
              <p:cNvCxnSpPr/>
              <p:nvPr userDrawn="1"/>
            </p:nvCxnSpPr>
            <p:spPr>
              <a:xfrm>
                <a:off x="11750606" y="3407236"/>
                <a:ext cx="0" cy="16351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99FAC66-2586-134F-BD10-7AED3BAEC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0192" y="3404979"/>
              <a:ext cx="2185210" cy="1243801"/>
            </a:xfrm>
            <a:prstGeom prst="rect">
              <a:avLst/>
            </a:prstGeom>
          </p:spPr>
        </p:pic>
        <p:pic>
          <p:nvPicPr>
            <p:cNvPr id="19" name="Picture 18">
              <a:extLst>
                <a:ext uri="{FF2B5EF4-FFF2-40B4-BE49-F238E27FC236}">
                  <a16:creationId xmlns:a16="http://schemas.microsoft.com/office/drawing/2014/main" id="{B4A52E6C-4699-6E49-B387-F280228C5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0192" y="5406782"/>
              <a:ext cx="14478000" cy="457200"/>
            </a:xfrm>
            <a:prstGeom prst="rect">
              <a:avLst/>
            </a:prstGeom>
          </p:spPr>
        </p:pic>
      </p:grpSp>
      <p:sp>
        <p:nvSpPr>
          <p:cNvPr id="25" name="Title 1">
            <a:extLst>
              <a:ext uri="{FF2B5EF4-FFF2-40B4-BE49-F238E27FC236}">
                <a16:creationId xmlns:a16="http://schemas.microsoft.com/office/drawing/2014/main" id="{65904416-5372-8745-870E-CDAD7C8AFB74}"/>
              </a:ext>
            </a:extLst>
          </p:cNvPr>
          <p:cNvSpPr>
            <a:spLocks noGrp="1"/>
          </p:cNvSpPr>
          <p:nvPr>
            <p:ph type="title" hasCustomPrompt="1"/>
          </p:nvPr>
        </p:nvSpPr>
        <p:spPr>
          <a:xfrm>
            <a:off x="3955689" y="3407237"/>
            <a:ext cx="7466971" cy="1550763"/>
          </a:xfrm>
          <a:prstGeom prst="rect">
            <a:avLst/>
          </a:prstGeom>
        </p:spPr>
        <p:txBody>
          <a:bodyPr anchor="ctr"/>
          <a:lstStyle>
            <a:lvl1pPr>
              <a:lnSpc>
                <a:spcPct val="80000"/>
              </a:lnSpc>
              <a:defRPr sz="6000" cap="all" baseline="0">
                <a:solidFill>
                  <a:schemeClr val="bg1"/>
                </a:solidFill>
                <a:latin typeface="Franklin Gothic Heavy" panose="020B0903020102020204" pitchFamily="34" charset="0"/>
              </a:defRPr>
            </a:lvl1pPr>
          </a:lstStyle>
          <a:p>
            <a:r>
              <a:rPr lang="en-US" dirty="0"/>
              <a:t>Click to edit title</a:t>
            </a:r>
          </a:p>
        </p:txBody>
      </p:sp>
      <p:sp>
        <p:nvSpPr>
          <p:cNvPr id="13" name="Slide Number Placeholder 2">
            <a:extLst>
              <a:ext uri="{FF2B5EF4-FFF2-40B4-BE49-F238E27FC236}">
                <a16:creationId xmlns:a16="http://schemas.microsoft.com/office/drawing/2014/main" id="{3CEECC3E-241C-9B45-A1DC-3542573409DD}"/>
              </a:ext>
            </a:extLst>
          </p:cNvPr>
          <p:cNvSpPr>
            <a:spLocks noGrp="1"/>
          </p:cNvSpPr>
          <p:nvPr>
            <p:ph type="sldNum" sz="quarter" idx="12"/>
          </p:nvPr>
        </p:nvSpPr>
        <p:spPr>
          <a:xfrm>
            <a:off x="15319451" y="-486836"/>
            <a:ext cx="933753" cy="486834"/>
          </a:xfrm>
        </p:spPr>
        <p:txBody>
          <a:bodyPr/>
          <a:lstStyle>
            <a:lvl1pPr>
              <a:defRPr sz="500"/>
            </a:lvl1pPr>
          </a:lstStyle>
          <a:p>
            <a:fld id="{5F9B62A2-F893-D445-AA6E-547C886B98E8}" type="slidenum">
              <a:rPr lang="en-US" smtClean="0"/>
              <a:pPr/>
              <a:t>‹#›</a:t>
            </a:fld>
            <a:endParaRPr lang="en-US" dirty="0"/>
          </a:p>
        </p:txBody>
      </p:sp>
    </p:spTree>
    <p:extLst>
      <p:ext uri="{BB962C8B-B14F-4D97-AF65-F5344CB8AC3E}">
        <p14:creationId xmlns:p14="http://schemas.microsoft.com/office/powerpoint/2010/main" val="594918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2" y="1"/>
            <a:ext cx="16256793" cy="9144446"/>
          </a:xfrm>
          <a:prstGeom prst="rect">
            <a:avLst/>
          </a:prstGeom>
        </p:spPr>
      </p:pic>
      <p:grpSp>
        <p:nvGrpSpPr>
          <p:cNvPr id="22" name="Group 21"/>
          <p:cNvGrpSpPr/>
          <p:nvPr userDrawn="1"/>
        </p:nvGrpSpPr>
        <p:grpSpPr>
          <a:xfrm>
            <a:off x="952769" y="3413241"/>
            <a:ext cx="14656054" cy="2480491"/>
            <a:chOff x="952766" y="3255226"/>
            <a:chExt cx="14656054" cy="2480490"/>
          </a:xfrm>
        </p:grpSpPr>
        <p:cxnSp>
          <p:nvCxnSpPr>
            <p:cNvPr id="24" name="Straight Connector 23"/>
            <p:cNvCxnSpPr/>
            <p:nvPr userDrawn="1"/>
          </p:nvCxnSpPr>
          <p:spPr>
            <a:xfrm>
              <a:off x="3478143" y="3255226"/>
              <a:ext cx="0" cy="163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56930" y="4879719"/>
              <a:ext cx="14448722"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6887"/>
            <a:stretch/>
          </p:blipFill>
          <p:spPr>
            <a:xfrm>
              <a:off x="952766" y="5235685"/>
              <a:ext cx="14656054" cy="500031"/>
            </a:xfrm>
            <a:prstGeom prst="rect">
              <a:avLst/>
            </a:prstGeom>
          </p:spPr>
        </p:pic>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556" y="3407263"/>
            <a:ext cx="2174422" cy="1240187"/>
          </a:xfrm>
          <a:prstGeom prst="rect">
            <a:avLst/>
          </a:prstGeom>
        </p:spPr>
      </p:pic>
      <p:sp>
        <p:nvSpPr>
          <p:cNvPr id="9" name="Title 1"/>
          <p:cNvSpPr>
            <a:spLocks noGrp="1"/>
          </p:cNvSpPr>
          <p:nvPr>
            <p:ph type="title" hasCustomPrompt="1"/>
          </p:nvPr>
        </p:nvSpPr>
        <p:spPr>
          <a:xfrm>
            <a:off x="3955689" y="3450469"/>
            <a:ext cx="11449991" cy="1550763"/>
          </a:xfrm>
          <a:prstGeom prst="rect">
            <a:avLst/>
          </a:prstGeom>
        </p:spPr>
        <p:txBody>
          <a:bodyPr anchor="ctr"/>
          <a:lstStyle>
            <a:lvl1pPr>
              <a:lnSpc>
                <a:spcPct val="80000"/>
              </a:lnSpc>
              <a:defRPr sz="6000" cap="all" baseline="0">
                <a:solidFill>
                  <a:schemeClr val="tx1"/>
                </a:solidFill>
                <a:latin typeface="Franklin Gothic Heavy" panose="020B0903020102020204" pitchFamily="34" charset="0"/>
              </a:defRPr>
            </a:lvl1pPr>
          </a:lstStyle>
          <a:p>
            <a:r>
              <a:rPr lang="en-US" dirty="0"/>
              <a:t>Click to edit title for very long titles</a:t>
            </a:r>
          </a:p>
        </p:txBody>
      </p:sp>
    </p:spTree>
    <p:extLst>
      <p:ext uri="{BB962C8B-B14F-4D97-AF65-F5344CB8AC3E}">
        <p14:creationId xmlns:p14="http://schemas.microsoft.com/office/powerpoint/2010/main" val="1766237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ingle Block (with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1464612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ingle Block (no Takeawa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F9B62A2-F893-D445-AA6E-547C886B98E8}" type="slidenum">
              <a:rPr lang="en-US" smtClean="0">
                <a:solidFill>
                  <a:srgbClr val="000000"/>
                </a:solidFill>
              </a:rPr>
              <a:pPr/>
              <a:t>‹#›</a:t>
            </a:fld>
            <a:endParaRPr lang="en-US" dirty="0">
              <a:solidFill>
                <a:srgbClr val="000000"/>
              </a:solidFill>
            </a:endParaRPr>
          </a:p>
        </p:txBody>
      </p:sp>
      <p:sp>
        <p:nvSpPr>
          <p:cNvPr id="5"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62707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4"/>
            <a:endParaRPr lang="en-US" dirty="0"/>
          </a:p>
        </p:txBody>
      </p:sp>
      <p:sp>
        <p:nvSpPr>
          <p:cNvPr id="6"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843614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ingle Block Lar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8620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a:defRPr sz="3000"/>
            </a:lvl1pPr>
            <a:lvl2pPr>
              <a:defRPr sz="2300"/>
            </a:lvl2pPr>
            <a:lvl3pPr marL="455993" indent="-273595">
              <a:defRPr sz="2300"/>
            </a:lvl3pPr>
            <a:lvl4pPr marL="455993">
              <a:defRPr sz="1800"/>
            </a:lvl4pPr>
            <a:lvl5pPr marL="911983" indent="-228003">
              <a:defRPr sz="1800"/>
            </a:lvl5pPr>
            <a:lvl6pPr marL="911983">
              <a:defRPr sz="1800"/>
            </a:lvl6pPr>
            <a:lvl7pPr marL="1185581" indent="-228003">
              <a:defRPr sz="14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2442089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7" name="Content Placeholder 2">
            <a:extLst>
              <a:ext uri="{FF2B5EF4-FFF2-40B4-BE49-F238E27FC236}">
                <a16:creationId xmlns:a16="http://schemas.microsoft.com/office/drawing/2014/main" id="{1DAC4A4F-4A37-4669-86B0-FF767B069BEE}"/>
              </a:ext>
            </a:extLst>
          </p:cNvPr>
          <p:cNvSpPr>
            <a:spLocks noGrp="1"/>
          </p:cNvSpPr>
          <p:nvPr>
            <p:ph sz="half" idx="1"/>
          </p:nvPr>
        </p:nvSpPr>
        <p:spPr>
          <a:xfrm>
            <a:off x="700088" y="1981200"/>
            <a:ext cx="14988540" cy="5486400"/>
          </a:xfrm>
        </p:spPr>
        <p:txBody>
          <a:bodyPr/>
          <a:lstStyle>
            <a:lvl1pPr marL="341990" indent="-341990">
              <a:buClr>
                <a:schemeClr val="accent1"/>
              </a:buClr>
              <a:buFont typeface="Wingdings" charset="2"/>
              <a:buChar char="§"/>
              <a:defRPr sz="2300">
                <a:latin typeface="+mj-lt"/>
              </a:defRPr>
            </a:lvl1pPr>
            <a:lvl2pPr marL="911983" indent="-273595">
              <a:buClr>
                <a:schemeClr val="tx1"/>
              </a:buClr>
              <a:buFont typeface="Arial" charset="0"/>
              <a:buChar char="•"/>
              <a:tabLst/>
              <a:defRPr sz="2000">
                <a:latin typeface="+mn-lt"/>
              </a:defRPr>
            </a:lvl2pPr>
            <a:lvl3pPr marL="1278363" indent="-228003">
              <a:buClr>
                <a:schemeClr val="tx1"/>
              </a:buClr>
              <a:buFont typeface="Arial" charset="0"/>
              <a:buChar char="•"/>
              <a:tabLst/>
              <a:defRPr sz="2000">
                <a:latin typeface="Franklin Gothic Book" charset="0"/>
                <a:ea typeface="Franklin Gothic Book" charset="0"/>
                <a:cs typeface="Franklin Gothic Book" charset="0"/>
              </a:defRPr>
            </a:lvl3pPr>
            <a:lvl4pPr marL="1278363" indent="0">
              <a:tabLst/>
              <a:defRPr sz="1800"/>
            </a:lvl4pPr>
            <a:lvl5pPr marL="1548478" indent="-228003">
              <a:tabLst/>
              <a:defRPr sz="1800"/>
            </a:lvl5pPr>
            <a:lvl6pPr marL="1548478" indent="0">
              <a:tabLst/>
              <a:defRPr sz="1800"/>
            </a:lvl6pPr>
            <a:lvl7pPr marL="1713138" indent="-164671">
              <a:tabLst/>
              <a:defRPr sz="1400"/>
            </a:lvl7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988164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68635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575502"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32166119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lag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9587"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8125429"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8125428"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8125429"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4048210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la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35016" y="1981200"/>
            <a:ext cx="713232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4" name="Content Placeholder 3"/>
          <p:cNvSpPr>
            <a:spLocks noGrp="1"/>
          </p:cNvSpPr>
          <p:nvPr>
            <p:ph sz="half" idx="2"/>
          </p:nvPr>
        </p:nvSpPr>
        <p:spPr>
          <a:xfrm>
            <a:off x="509291" y="1981200"/>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7" name="Slide Number Placeholder 6"/>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cxnSp>
        <p:nvCxnSpPr>
          <p:cNvPr id="8" name="Straight Connector 7"/>
          <p:cNvCxnSpPr/>
          <p:nvPr userDrawn="1"/>
        </p:nvCxnSpPr>
        <p:spPr>
          <a:xfrm flipH="1">
            <a:off x="509287" y="4748228"/>
            <a:ext cx="7652737"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half" idx="15"/>
          </p:nvPr>
        </p:nvSpPr>
        <p:spPr>
          <a:xfrm>
            <a:off x="509291" y="5152663"/>
            <a:ext cx="7582396" cy="2359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255265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hoto and Descri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5"/>
          </p:nvPr>
        </p:nvSpPr>
        <p:spPr>
          <a:xfrm>
            <a:off x="2391062" y="1981202"/>
            <a:ext cx="3108673" cy="5524500"/>
          </a:xfrm>
        </p:spPr>
        <p:txBody>
          <a:bodyPr>
            <a:noAutofit/>
          </a:bodyPr>
          <a:lstStyle>
            <a:lvl1pPr>
              <a:lnSpc>
                <a:spcPct val="110000"/>
              </a:lnSpc>
              <a:defRPr sz="1800" b="0" i="1" cap="none" baseline="0">
                <a:latin typeface="Franklin Gothic Book" charset="0"/>
                <a:ea typeface="Franklin Gothic Book" charset="0"/>
                <a:cs typeface="Franklin Gothic Book" charset="0"/>
              </a:defRPr>
            </a:lvl1pPr>
            <a:lvl2pPr>
              <a:lnSpc>
                <a:spcPct val="110000"/>
              </a:lnSpc>
              <a:defRPr sz="1800" b="0" i="1" cap="none" baseline="0">
                <a:latin typeface="Franklin Gothic Book" charset="0"/>
                <a:ea typeface="Franklin Gothic Book" charset="0"/>
                <a:cs typeface="Franklin Gothic Book" charset="0"/>
              </a:defRPr>
            </a:lvl2pPr>
            <a:lvl3pPr>
              <a:lnSpc>
                <a:spcPct val="110000"/>
              </a:lnSpc>
              <a:defRPr sz="1800" b="0" i="1" cap="none" baseline="0">
                <a:latin typeface="Franklin Gothic Book" charset="0"/>
                <a:ea typeface="Franklin Gothic Book" charset="0"/>
                <a:cs typeface="Franklin Gothic Book" charset="0"/>
              </a:defRPr>
            </a:lvl3pPr>
            <a:lvl4pPr>
              <a:lnSpc>
                <a:spcPct val="110000"/>
              </a:lnSpc>
              <a:defRPr sz="1800" b="0" i="1" cap="none" baseline="0">
                <a:latin typeface="Franklin Gothic Book" charset="0"/>
                <a:ea typeface="Franklin Gothic Book" charset="0"/>
                <a:cs typeface="Franklin Gothic Book" charset="0"/>
              </a:defRPr>
            </a:lvl4pPr>
            <a:lvl5pPr>
              <a:lnSpc>
                <a:spcPct val="110000"/>
              </a:lnSpc>
              <a:defRPr sz="1800" b="0" i="1" cap="none" baseline="0">
                <a:latin typeface="Franklin Gothic Book" charset="0"/>
                <a:ea typeface="Franklin Gothic Book" charset="0"/>
                <a:cs typeface="Franklin Gothic Book" charset="0"/>
              </a:defRPr>
            </a:lvl5pPr>
          </a:lstStyle>
          <a:p>
            <a:pPr lvl="0"/>
            <a:r>
              <a:rPr lang="en-US" dirty="0"/>
              <a:t>Click to edit Master text styles</a:t>
            </a:r>
          </a:p>
        </p:txBody>
      </p:sp>
      <p:sp>
        <p:nvSpPr>
          <p:cNvPr id="11" name="Picture Placeholder 7"/>
          <p:cNvSpPr>
            <a:spLocks noGrp="1"/>
          </p:cNvSpPr>
          <p:nvPr>
            <p:ph type="pic" sz="quarter" idx="14"/>
          </p:nvPr>
        </p:nvSpPr>
        <p:spPr>
          <a:xfrm>
            <a:off x="5954741" y="1981200"/>
            <a:ext cx="10302875" cy="5588295"/>
          </a:xfrm>
          <a:solidFill>
            <a:schemeClr val="accent2"/>
          </a:solidFill>
        </p:spPr>
        <p:txBody>
          <a:bodyPr anchor="ctr"/>
          <a:lstStyle>
            <a:lvl1pPr algn="ctr">
              <a:defRPr/>
            </a:lvl1pPr>
          </a:lstStyle>
          <a:p>
            <a:endParaRPr lang="en-US"/>
          </a:p>
        </p:txBody>
      </p:sp>
      <p:sp>
        <p:nvSpPr>
          <p:cNvPr id="8"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220857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F9B62A2-F893-D445-AA6E-547C886B98E8}" type="slidenum">
              <a:rPr lang="en-US" smtClean="0">
                <a:solidFill>
                  <a:srgbClr val="000000"/>
                </a:solidFill>
              </a:rPr>
              <a:pPr/>
              <a:t>‹#›</a:t>
            </a:fld>
            <a:endParaRPr lang="en-US">
              <a:solidFill>
                <a:srgbClr val="000000"/>
              </a:solidFill>
            </a:endParaRPr>
          </a:p>
        </p:txBody>
      </p:sp>
      <p:sp>
        <p:nvSpPr>
          <p:cNvPr id="23" name="Picture Placeholder 7"/>
          <p:cNvSpPr>
            <a:spLocks noGrp="1"/>
          </p:cNvSpPr>
          <p:nvPr>
            <p:ph type="pic" sz="quarter" idx="14"/>
          </p:nvPr>
        </p:nvSpPr>
        <p:spPr>
          <a:xfrm>
            <a:off x="10678651" y="1981202"/>
            <a:ext cx="5029201" cy="5486400"/>
          </a:xfrm>
          <a:solidFill>
            <a:schemeClr val="accent2"/>
          </a:solidFill>
        </p:spPr>
        <p:txBody>
          <a:bodyPr anchor="ctr"/>
          <a:lstStyle>
            <a:lvl1pPr algn="ctr">
              <a:defRPr/>
            </a:lvl1pPr>
          </a:lstStyle>
          <a:p>
            <a:endParaRPr lang="en-US"/>
          </a:p>
        </p:txBody>
      </p:sp>
      <p:sp>
        <p:nvSpPr>
          <p:cNvPr id="8" name="Content Placeholder 2"/>
          <p:cNvSpPr>
            <a:spLocks noGrp="1"/>
          </p:cNvSpPr>
          <p:nvPr>
            <p:ph sz="half" idx="1"/>
          </p:nvPr>
        </p:nvSpPr>
        <p:spPr>
          <a:xfrm>
            <a:off x="700088" y="1981202"/>
            <a:ext cx="9418321"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Text Placeholder 7"/>
          <p:cNvSpPr>
            <a:spLocks noGrp="1"/>
          </p:cNvSpPr>
          <p:nvPr>
            <p:ph type="body" sz="quarter" idx="13"/>
          </p:nvPr>
        </p:nvSpPr>
        <p:spPr>
          <a:xfrm>
            <a:off x="467180" y="8158162"/>
            <a:ext cx="15328473" cy="523876"/>
          </a:xfrm>
          <a:solidFill>
            <a:schemeClr val="accent1"/>
          </a:solidFill>
        </p:spPr>
        <p:txBody>
          <a:bodyPr anchor="ctr">
            <a:noAutofit/>
          </a:bodyPr>
          <a:lstStyle>
            <a:lvl1pPr algn="ctr">
              <a:defRPr sz="2000" b="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Tree>
    <p:extLst>
      <p:ext uri="{BB962C8B-B14F-4D97-AF65-F5344CB8AC3E}">
        <p14:creationId xmlns:p14="http://schemas.microsoft.com/office/powerpoint/2010/main" val="5219198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image" Target="../media/image40.emf"/><Relationship Id="rId3" Type="http://schemas.openxmlformats.org/officeDocument/2006/relationships/slideLayout" Target="../slideLayouts/slideLayout222.xml"/><Relationship Id="rId21" Type="http://schemas.openxmlformats.org/officeDocument/2006/relationships/tags" Target="../tags/tag47.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image" Target="../media/image39.png"/><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theme" Target="../theme/theme1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image" Target="../media/image38.emf"/><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oleObject" Target="../embeddings/oleObject37.bin"/><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tags" Target="../tags/tag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image" Target="../media/image40.emf"/><Relationship Id="rId3" Type="http://schemas.openxmlformats.org/officeDocument/2006/relationships/slideLayout" Target="../slideLayouts/slideLayout241.xml"/><Relationship Id="rId21" Type="http://schemas.openxmlformats.org/officeDocument/2006/relationships/tags" Target="../tags/tag54.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image" Target="../media/image39.png"/><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theme" Target="../theme/theme11.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image" Target="../media/image38.emf"/><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oleObject" Target="../embeddings/oleObject43.bin"/><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tags" Target="../tags/tag5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9" Type="http://schemas.openxmlformats.org/officeDocument/2006/relationships/slideLayout" Target="../slideLayouts/slideLayout296.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42" Type="http://schemas.openxmlformats.org/officeDocument/2006/relationships/slideLayout" Target="../slideLayouts/slideLayout299.xml"/><Relationship Id="rId47" Type="http://schemas.openxmlformats.org/officeDocument/2006/relationships/slideLayout" Target="../slideLayouts/slideLayout304.xml"/><Relationship Id="rId50" Type="http://schemas.openxmlformats.org/officeDocument/2006/relationships/slideLayout" Target="../slideLayouts/slideLayout307.xml"/><Relationship Id="rId55" Type="http://schemas.openxmlformats.org/officeDocument/2006/relationships/slideLayout" Target="../slideLayouts/slideLayout312.xml"/><Relationship Id="rId63" Type="http://schemas.openxmlformats.org/officeDocument/2006/relationships/tags" Target="../tags/tag61.xml"/><Relationship Id="rId68" Type="http://schemas.openxmlformats.org/officeDocument/2006/relationships/image" Target="../media/image3.emf"/><Relationship Id="rId7" Type="http://schemas.openxmlformats.org/officeDocument/2006/relationships/slideLayout" Target="../slideLayouts/slideLayout26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9" Type="http://schemas.openxmlformats.org/officeDocument/2006/relationships/slideLayout" Target="../slideLayouts/slideLayout28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slideLayout" Target="../slideLayouts/slideLayout294.xml"/><Relationship Id="rId40" Type="http://schemas.openxmlformats.org/officeDocument/2006/relationships/slideLayout" Target="../slideLayouts/slideLayout297.xml"/><Relationship Id="rId45" Type="http://schemas.openxmlformats.org/officeDocument/2006/relationships/slideLayout" Target="../slideLayouts/slideLayout302.xml"/><Relationship Id="rId53" Type="http://schemas.openxmlformats.org/officeDocument/2006/relationships/slideLayout" Target="../slideLayouts/slideLayout310.xml"/><Relationship Id="rId58" Type="http://schemas.openxmlformats.org/officeDocument/2006/relationships/slideLayout" Target="../slideLayouts/slideLayout315.xml"/><Relationship Id="rId66" Type="http://schemas.openxmlformats.org/officeDocument/2006/relationships/image" Target="../media/image1.emf"/><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slideLayout" Target="../slideLayouts/slideLayout293.xml"/><Relationship Id="rId49" Type="http://schemas.openxmlformats.org/officeDocument/2006/relationships/slideLayout" Target="../slideLayouts/slideLayout306.xml"/><Relationship Id="rId57" Type="http://schemas.openxmlformats.org/officeDocument/2006/relationships/slideLayout" Target="../slideLayouts/slideLayout314.xml"/><Relationship Id="rId61" Type="http://schemas.openxmlformats.org/officeDocument/2006/relationships/slideLayout" Target="../slideLayouts/slideLayout318.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4" Type="http://schemas.openxmlformats.org/officeDocument/2006/relationships/slideLayout" Target="../slideLayouts/slideLayout301.xml"/><Relationship Id="rId52" Type="http://schemas.openxmlformats.org/officeDocument/2006/relationships/slideLayout" Target="../slideLayouts/slideLayout309.xml"/><Relationship Id="rId60" Type="http://schemas.openxmlformats.org/officeDocument/2006/relationships/slideLayout" Target="../slideLayouts/slideLayout317.xml"/><Relationship Id="rId65" Type="http://schemas.openxmlformats.org/officeDocument/2006/relationships/oleObject" Target="../embeddings/oleObject49.bin"/><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43" Type="http://schemas.openxmlformats.org/officeDocument/2006/relationships/slideLayout" Target="../slideLayouts/slideLayout300.xml"/><Relationship Id="rId48" Type="http://schemas.openxmlformats.org/officeDocument/2006/relationships/slideLayout" Target="../slideLayouts/slideLayout305.xml"/><Relationship Id="rId56" Type="http://schemas.openxmlformats.org/officeDocument/2006/relationships/slideLayout" Target="../slideLayouts/slideLayout313.xml"/><Relationship Id="rId64" Type="http://schemas.openxmlformats.org/officeDocument/2006/relationships/tags" Target="../tags/tag62.xml"/><Relationship Id="rId8" Type="http://schemas.openxmlformats.org/officeDocument/2006/relationships/slideLayout" Target="../slideLayouts/slideLayout265.xml"/><Relationship Id="rId51" Type="http://schemas.openxmlformats.org/officeDocument/2006/relationships/slideLayout" Target="../slideLayouts/slideLayout308.xml"/><Relationship Id="rId3" Type="http://schemas.openxmlformats.org/officeDocument/2006/relationships/slideLayout" Target="../slideLayouts/slideLayout260.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38" Type="http://schemas.openxmlformats.org/officeDocument/2006/relationships/slideLayout" Target="../slideLayouts/slideLayout295.xml"/><Relationship Id="rId46" Type="http://schemas.openxmlformats.org/officeDocument/2006/relationships/slideLayout" Target="../slideLayouts/slideLayout303.xml"/><Relationship Id="rId59" Type="http://schemas.openxmlformats.org/officeDocument/2006/relationships/slideLayout" Target="../slideLayouts/slideLayout316.xml"/><Relationship Id="rId67" Type="http://schemas.openxmlformats.org/officeDocument/2006/relationships/image" Target="../media/image2.emf"/><Relationship Id="rId20" Type="http://schemas.openxmlformats.org/officeDocument/2006/relationships/slideLayout" Target="../slideLayouts/slideLayout277.xml"/><Relationship Id="rId41" Type="http://schemas.openxmlformats.org/officeDocument/2006/relationships/slideLayout" Target="../slideLayouts/slideLayout298.xml"/><Relationship Id="rId54" Type="http://schemas.openxmlformats.org/officeDocument/2006/relationships/slideLayout" Target="../slideLayouts/slideLayout311.xml"/><Relationship Id="rId6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26" Type="http://schemas.openxmlformats.org/officeDocument/2006/relationships/image" Target="../media/image40.emf"/><Relationship Id="rId3" Type="http://schemas.openxmlformats.org/officeDocument/2006/relationships/slideLayout" Target="../slideLayouts/slideLayout321.xml"/><Relationship Id="rId21" Type="http://schemas.openxmlformats.org/officeDocument/2006/relationships/tags" Target="../tags/tag64.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5" Type="http://schemas.openxmlformats.org/officeDocument/2006/relationships/image" Target="../media/image39.png"/><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theme" Target="../theme/theme13.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24" Type="http://schemas.openxmlformats.org/officeDocument/2006/relationships/image" Target="../media/image1.emf"/><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oleObject" Target="../embeddings/oleObject51.bin"/><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tags" Target="../tags/tag65.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9" Type="http://schemas.openxmlformats.org/officeDocument/2006/relationships/slideLayout" Target="../slideLayouts/slideLayout376.xml"/><Relationship Id="rId21" Type="http://schemas.openxmlformats.org/officeDocument/2006/relationships/slideLayout" Target="../slideLayouts/slideLayout358.xml"/><Relationship Id="rId34" Type="http://schemas.openxmlformats.org/officeDocument/2006/relationships/slideLayout" Target="../slideLayouts/slideLayout371.xml"/><Relationship Id="rId42" Type="http://schemas.openxmlformats.org/officeDocument/2006/relationships/slideLayout" Target="../slideLayouts/slideLayout379.xml"/><Relationship Id="rId47" Type="http://schemas.openxmlformats.org/officeDocument/2006/relationships/slideLayout" Target="../slideLayouts/slideLayout384.xml"/><Relationship Id="rId50" Type="http://schemas.openxmlformats.org/officeDocument/2006/relationships/slideLayout" Target="../slideLayouts/slideLayout387.xml"/><Relationship Id="rId55" Type="http://schemas.openxmlformats.org/officeDocument/2006/relationships/slideLayout" Target="../slideLayouts/slideLayout392.xml"/><Relationship Id="rId63" Type="http://schemas.openxmlformats.org/officeDocument/2006/relationships/tags" Target="../tags/tag69.xml"/><Relationship Id="rId7" Type="http://schemas.openxmlformats.org/officeDocument/2006/relationships/slideLayout" Target="../slideLayouts/slideLayout34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40" Type="http://schemas.openxmlformats.org/officeDocument/2006/relationships/slideLayout" Target="../slideLayouts/slideLayout377.xml"/><Relationship Id="rId45" Type="http://schemas.openxmlformats.org/officeDocument/2006/relationships/slideLayout" Target="../slideLayouts/slideLayout382.xml"/><Relationship Id="rId53" Type="http://schemas.openxmlformats.org/officeDocument/2006/relationships/slideLayout" Target="../slideLayouts/slideLayout390.xml"/><Relationship Id="rId58" Type="http://schemas.openxmlformats.org/officeDocument/2006/relationships/slideLayout" Target="../slideLayouts/slideLayout395.xml"/><Relationship Id="rId66" Type="http://schemas.openxmlformats.org/officeDocument/2006/relationships/image" Target="../media/image2.emf"/><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49" Type="http://schemas.openxmlformats.org/officeDocument/2006/relationships/slideLayout" Target="../slideLayouts/slideLayout386.xml"/><Relationship Id="rId57" Type="http://schemas.openxmlformats.org/officeDocument/2006/relationships/slideLayout" Target="../slideLayouts/slideLayout394.xml"/><Relationship Id="rId61" Type="http://schemas.openxmlformats.org/officeDocument/2006/relationships/theme" Target="../theme/theme14.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4" Type="http://schemas.openxmlformats.org/officeDocument/2006/relationships/slideLayout" Target="../slideLayouts/slideLayout381.xml"/><Relationship Id="rId52" Type="http://schemas.openxmlformats.org/officeDocument/2006/relationships/slideLayout" Target="../slideLayouts/slideLayout389.xml"/><Relationship Id="rId60" Type="http://schemas.openxmlformats.org/officeDocument/2006/relationships/slideLayout" Target="../slideLayouts/slideLayout397.xml"/><Relationship Id="rId65" Type="http://schemas.openxmlformats.org/officeDocument/2006/relationships/image" Target="../media/image1.emf"/><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43" Type="http://schemas.openxmlformats.org/officeDocument/2006/relationships/slideLayout" Target="../slideLayouts/slideLayout380.xml"/><Relationship Id="rId48" Type="http://schemas.openxmlformats.org/officeDocument/2006/relationships/slideLayout" Target="../slideLayouts/slideLayout385.xml"/><Relationship Id="rId56" Type="http://schemas.openxmlformats.org/officeDocument/2006/relationships/slideLayout" Target="../slideLayouts/slideLayout393.xml"/><Relationship Id="rId64" Type="http://schemas.openxmlformats.org/officeDocument/2006/relationships/oleObject" Target="../embeddings/oleObject54.bin"/><Relationship Id="rId8" Type="http://schemas.openxmlformats.org/officeDocument/2006/relationships/slideLayout" Target="../slideLayouts/slideLayout345.xml"/><Relationship Id="rId51" Type="http://schemas.openxmlformats.org/officeDocument/2006/relationships/slideLayout" Target="../slideLayouts/slideLayout388.xml"/><Relationship Id="rId3" Type="http://schemas.openxmlformats.org/officeDocument/2006/relationships/slideLayout" Target="../slideLayouts/slideLayout340.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46" Type="http://schemas.openxmlformats.org/officeDocument/2006/relationships/slideLayout" Target="../slideLayouts/slideLayout383.xml"/><Relationship Id="rId59" Type="http://schemas.openxmlformats.org/officeDocument/2006/relationships/slideLayout" Target="../slideLayouts/slideLayout396.xml"/><Relationship Id="rId67" Type="http://schemas.openxmlformats.org/officeDocument/2006/relationships/image" Target="../media/image3.emf"/><Relationship Id="rId20" Type="http://schemas.openxmlformats.org/officeDocument/2006/relationships/slideLayout" Target="../slideLayouts/slideLayout357.xml"/><Relationship Id="rId41" Type="http://schemas.openxmlformats.org/officeDocument/2006/relationships/slideLayout" Target="../slideLayouts/slideLayout378.xml"/><Relationship Id="rId54" Type="http://schemas.openxmlformats.org/officeDocument/2006/relationships/slideLayout" Target="../slideLayouts/slideLayout391.xml"/><Relationship Id="rId62" Type="http://schemas.openxmlformats.org/officeDocument/2006/relationships/tags" Target="../tags/tag6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410.xml"/><Relationship Id="rId18" Type="http://schemas.openxmlformats.org/officeDocument/2006/relationships/slideLayout" Target="../slideLayouts/slideLayout415.xml"/><Relationship Id="rId26" Type="http://schemas.openxmlformats.org/officeDocument/2006/relationships/slideLayout" Target="../slideLayouts/slideLayout423.xml"/><Relationship Id="rId39" Type="http://schemas.openxmlformats.org/officeDocument/2006/relationships/slideLayout" Target="../slideLayouts/slideLayout436.xml"/><Relationship Id="rId21" Type="http://schemas.openxmlformats.org/officeDocument/2006/relationships/slideLayout" Target="../slideLayouts/slideLayout418.xml"/><Relationship Id="rId34" Type="http://schemas.openxmlformats.org/officeDocument/2006/relationships/slideLayout" Target="../slideLayouts/slideLayout431.xml"/><Relationship Id="rId42" Type="http://schemas.openxmlformats.org/officeDocument/2006/relationships/slideLayout" Target="../slideLayouts/slideLayout439.xml"/><Relationship Id="rId47" Type="http://schemas.openxmlformats.org/officeDocument/2006/relationships/slideLayout" Target="../slideLayouts/slideLayout444.xml"/><Relationship Id="rId50" Type="http://schemas.openxmlformats.org/officeDocument/2006/relationships/slideLayout" Target="../slideLayouts/slideLayout447.xml"/><Relationship Id="rId55" Type="http://schemas.openxmlformats.org/officeDocument/2006/relationships/slideLayout" Target="../slideLayouts/slideLayout452.xml"/><Relationship Id="rId63" Type="http://schemas.openxmlformats.org/officeDocument/2006/relationships/oleObject" Target="../embeddings/oleObject55.bin"/><Relationship Id="rId7" Type="http://schemas.openxmlformats.org/officeDocument/2006/relationships/slideLayout" Target="../slideLayouts/slideLayout404.xml"/><Relationship Id="rId2" Type="http://schemas.openxmlformats.org/officeDocument/2006/relationships/slideLayout" Target="../slideLayouts/slideLayout399.xml"/><Relationship Id="rId16" Type="http://schemas.openxmlformats.org/officeDocument/2006/relationships/slideLayout" Target="../slideLayouts/slideLayout413.xml"/><Relationship Id="rId20" Type="http://schemas.openxmlformats.org/officeDocument/2006/relationships/slideLayout" Target="../slideLayouts/slideLayout417.xml"/><Relationship Id="rId29" Type="http://schemas.openxmlformats.org/officeDocument/2006/relationships/slideLayout" Target="../slideLayouts/slideLayout426.xml"/><Relationship Id="rId41" Type="http://schemas.openxmlformats.org/officeDocument/2006/relationships/slideLayout" Target="../slideLayouts/slideLayout438.xml"/><Relationship Id="rId54" Type="http://schemas.openxmlformats.org/officeDocument/2006/relationships/slideLayout" Target="../slideLayouts/slideLayout451.xml"/><Relationship Id="rId62" Type="http://schemas.openxmlformats.org/officeDocument/2006/relationships/tags" Target="../tags/tag71.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24" Type="http://schemas.openxmlformats.org/officeDocument/2006/relationships/slideLayout" Target="../slideLayouts/slideLayout421.xml"/><Relationship Id="rId32" Type="http://schemas.openxmlformats.org/officeDocument/2006/relationships/slideLayout" Target="../slideLayouts/slideLayout429.xml"/><Relationship Id="rId37" Type="http://schemas.openxmlformats.org/officeDocument/2006/relationships/slideLayout" Target="../slideLayouts/slideLayout434.xml"/><Relationship Id="rId40" Type="http://schemas.openxmlformats.org/officeDocument/2006/relationships/slideLayout" Target="../slideLayouts/slideLayout437.xml"/><Relationship Id="rId45" Type="http://schemas.openxmlformats.org/officeDocument/2006/relationships/slideLayout" Target="../slideLayouts/slideLayout442.xml"/><Relationship Id="rId53" Type="http://schemas.openxmlformats.org/officeDocument/2006/relationships/slideLayout" Target="../slideLayouts/slideLayout450.xml"/><Relationship Id="rId58" Type="http://schemas.openxmlformats.org/officeDocument/2006/relationships/slideLayout" Target="../slideLayouts/slideLayout455.xml"/><Relationship Id="rId66" Type="http://schemas.openxmlformats.org/officeDocument/2006/relationships/image" Target="../media/image3.emf"/><Relationship Id="rId5" Type="http://schemas.openxmlformats.org/officeDocument/2006/relationships/slideLayout" Target="../slideLayouts/slideLayout402.xml"/><Relationship Id="rId15" Type="http://schemas.openxmlformats.org/officeDocument/2006/relationships/slideLayout" Target="../slideLayouts/slideLayout412.xml"/><Relationship Id="rId23" Type="http://schemas.openxmlformats.org/officeDocument/2006/relationships/slideLayout" Target="../slideLayouts/slideLayout420.xml"/><Relationship Id="rId28" Type="http://schemas.openxmlformats.org/officeDocument/2006/relationships/slideLayout" Target="../slideLayouts/slideLayout425.xml"/><Relationship Id="rId36" Type="http://schemas.openxmlformats.org/officeDocument/2006/relationships/slideLayout" Target="../slideLayouts/slideLayout433.xml"/><Relationship Id="rId49" Type="http://schemas.openxmlformats.org/officeDocument/2006/relationships/slideLayout" Target="../slideLayouts/slideLayout446.xml"/><Relationship Id="rId57" Type="http://schemas.openxmlformats.org/officeDocument/2006/relationships/slideLayout" Target="../slideLayouts/slideLayout454.xml"/><Relationship Id="rId61" Type="http://schemas.openxmlformats.org/officeDocument/2006/relationships/tags" Target="../tags/tag70.xml"/><Relationship Id="rId10" Type="http://schemas.openxmlformats.org/officeDocument/2006/relationships/slideLayout" Target="../slideLayouts/slideLayout407.xml"/><Relationship Id="rId19" Type="http://schemas.openxmlformats.org/officeDocument/2006/relationships/slideLayout" Target="../slideLayouts/slideLayout416.xml"/><Relationship Id="rId31" Type="http://schemas.openxmlformats.org/officeDocument/2006/relationships/slideLayout" Target="../slideLayouts/slideLayout428.xml"/><Relationship Id="rId44" Type="http://schemas.openxmlformats.org/officeDocument/2006/relationships/slideLayout" Target="../slideLayouts/slideLayout441.xml"/><Relationship Id="rId52" Type="http://schemas.openxmlformats.org/officeDocument/2006/relationships/slideLayout" Target="../slideLayouts/slideLayout449.xml"/><Relationship Id="rId60" Type="http://schemas.openxmlformats.org/officeDocument/2006/relationships/theme" Target="../theme/theme15.xml"/><Relationship Id="rId65" Type="http://schemas.openxmlformats.org/officeDocument/2006/relationships/image" Target="../media/image2.emf"/><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slideLayout" Target="../slideLayouts/slideLayout411.xml"/><Relationship Id="rId22" Type="http://schemas.openxmlformats.org/officeDocument/2006/relationships/slideLayout" Target="../slideLayouts/slideLayout419.xml"/><Relationship Id="rId27" Type="http://schemas.openxmlformats.org/officeDocument/2006/relationships/slideLayout" Target="../slideLayouts/slideLayout424.xml"/><Relationship Id="rId30" Type="http://schemas.openxmlformats.org/officeDocument/2006/relationships/slideLayout" Target="../slideLayouts/slideLayout427.xml"/><Relationship Id="rId35" Type="http://schemas.openxmlformats.org/officeDocument/2006/relationships/slideLayout" Target="../slideLayouts/slideLayout432.xml"/><Relationship Id="rId43" Type="http://schemas.openxmlformats.org/officeDocument/2006/relationships/slideLayout" Target="../slideLayouts/slideLayout440.xml"/><Relationship Id="rId48" Type="http://schemas.openxmlformats.org/officeDocument/2006/relationships/slideLayout" Target="../slideLayouts/slideLayout445.xml"/><Relationship Id="rId56" Type="http://schemas.openxmlformats.org/officeDocument/2006/relationships/slideLayout" Target="../slideLayouts/slideLayout453.xml"/><Relationship Id="rId64" Type="http://schemas.openxmlformats.org/officeDocument/2006/relationships/image" Target="../media/image1.emf"/><Relationship Id="rId8" Type="http://schemas.openxmlformats.org/officeDocument/2006/relationships/slideLayout" Target="../slideLayouts/slideLayout405.xml"/><Relationship Id="rId51" Type="http://schemas.openxmlformats.org/officeDocument/2006/relationships/slideLayout" Target="../slideLayouts/slideLayout448.xml"/><Relationship Id="rId3" Type="http://schemas.openxmlformats.org/officeDocument/2006/relationships/slideLayout" Target="../slideLayouts/slideLayout400.xml"/><Relationship Id="rId12" Type="http://schemas.openxmlformats.org/officeDocument/2006/relationships/slideLayout" Target="../slideLayouts/slideLayout409.xml"/><Relationship Id="rId17" Type="http://schemas.openxmlformats.org/officeDocument/2006/relationships/slideLayout" Target="../slideLayouts/slideLayout414.xml"/><Relationship Id="rId25" Type="http://schemas.openxmlformats.org/officeDocument/2006/relationships/slideLayout" Target="../slideLayouts/slideLayout422.xml"/><Relationship Id="rId33" Type="http://schemas.openxmlformats.org/officeDocument/2006/relationships/slideLayout" Target="../slideLayouts/slideLayout430.xml"/><Relationship Id="rId38" Type="http://schemas.openxmlformats.org/officeDocument/2006/relationships/slideLayout" Target="../slideLayouts/slideLayout435.xml"/><Relationship Id="rId46" Type="http://schemas.openxmlformats.org/officeDocument/2006/relationships/slideLayout" Target="../slideLayouts/slideLayout443.xml"/><Relationship Id="rId59" Type="http://schemas.openxmlformats.org/officeDocument/2006/relationships/slideLayout" Target="../slideLayouts/slideLayout4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18" Type="http://schemas.openxmlformats.org/officeDocument/2006/relationships/slideLayout" Target="../slideLayouts/slideLayout474.xml"/><Relationship Id="rId3" Type="http://schemas.openxmlformats.org/officeDocument/2006/relationships/slideLayout" Target="../slideLayouts/slideLayout459.xml"/><Relationship Id="rId21" Type="http://schemas.openxmlformats.org/officeDocument/2006/relationships/image" Target="../media/image39.png"/><Relationship Id="rId7" Type="http://schemas.openxmlformats.org/officeDocument/2006/relationships/slideLayout" Target="../slideLayouts/slideLayout463.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0" Type="http://schemas.openxmlformats.org/officeDocument/2006/relationships/theme" Target="../theme/theme16.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slideLayout" Target="../slideLayouts/slideLayout471.xml"/><Relationship Id="rId10" Type="http://schemas.openxmlformats.org/officeDocument/2006/relationships/slideLayout" Target="../slideLayouts/slideLayout466.xml"/><Relationship Id="rId19" Type="http://schemas.openxmlformats.org/officeDocument/2006/relationships/slideLayout" Target="../slideLayouts/slideLayout475.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image" Target="../media/image40.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40.emf"/><Relationship Id="rId3" Type="http://schemas.openxmlformats.org/officeDocument/2006/relationships/slideLayout" Target="../slideLayouts/slideLayout70.xml"/><Relationship Id="rId21" Type="http://schemas.openxmlformats.org/officeDocument/2006/relationships/tags" Target="../tags/tag4.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39.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2.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38.emf"/><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oleObject" Target="../embeddings/oleObject2.bin"/><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image" Target="../media/image40.emf"/><Relationship Id="rId3" Type="http://schemas.openxmlformats.org/officeDocument/2006/relationships/slideLayout" Target="../slideLayouts/slideLayout89.xml"/><Relationship Id="rId21" Type="http://schemas.openxmlformats.org/officeDocument/2006/relationships/tags" Target="../tags/tag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image" Target="../media/image39.png"/><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3.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38.emf"/><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oleObject" Target="../embeddings/oleObject6.bin"/><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tags" Target="../tags/tag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image" Target="../media/image40.emf"/><Relationship Id="rId3" Type="http://schemas.openxmlformats.org/officeDocument/2006/relationships/slideLayout" Target="../slideLayouts/slideLayout108.xml"/><Relationship Id="rId21" Type="http://schemas.openxmlformats.org/officeDocument/2006/relationships/tags" Target="../tags/tag14.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image" Target="../media/image45.png"/><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theme" Target="../theme/theme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image" Target="../media/image1.emf"/><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oleObject" Target="../embeddings/oleObject10.bin"/><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ags" Target="../tags/tag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image" Target="../media/image40.emf"/><Relationship Id="rId3" Type="http://schemas.openxmlformats.org/officeDocument/2006/relationships/slideLayout" Target="../slideLayouts/slideLayout127.xml"/><Relationship Id="rId21" Type="http://schemas.openxmlformats.org/officeDocument/2006/relationships/tags" Target="../tags/tag16.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image" Target="../media/image39.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theme" Target="../theme/theme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image" Target="../media/image38.emf"/><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oleObject" Target="../embeddings/oleObject11.bin"/><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tags" Target="../tags/tag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image" Target="../media/image40.emf"/><Relationship Id="rId3" Type="http://schemas.openxmlformats.org/officeDocument/2006/relationships/slideLayout" Target="../slideLayouts/slideLayout146.xml"/><Relationship Id="rId21" Type="http://schemas.openxmlformats.org/officeDocument/2006/relationships/tags" Target="../tags/tag21.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image" Target="../media/image39.png"/><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theme" Target="../theme/theme6.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image" Target="../media/image38.emf"/><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oleObject" Target="../embeddings/oleObject15.bin"/><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tags" Target="../tags/tag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image" Target="../media/image40.emf"/><Relationship Id="rId3" Type="http://schemas.openxmlformats.org/officeDocument/2006/relationships/slideLayout" Target="../slideLayouts/slideLayout165.xml"/><Relationship Id="rId21" Type="http://schemas.openxmlformats.org/officeDocument/2006/relationships/tags" Target="../tags/tag26.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image" Target="../media/image39.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theme" Target="../theme/theme7.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image" Target="../media/image38.emf"/><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oleObject" Target="../embeddings/oleObject19.bin"/><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tags" Target="../tags/tag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image" Target="../media/image40.emf"/><Relationship Id="rId3" Type="http://schemas.openxmlformats.org/officeDocument/2006/relationships/slideLayout" Target="../slideLayouts/slideLayout184.xml"/><Relationship Id="rId21" Type="http://schemas.openxmlformats.org/officeDocument/2006/relationships/tags" Target="../tags/tag33.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image" Target="../media/image39.png"/><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theme" Target="../theme/theme8.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image" Target="../media/image38.emf"/><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oleObject" Target="../embeddings/oleObject25.bin"/><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tags" Target="../tags/tag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image" Target="../media/image40.emf"/><Relationship Id="rId3" Type="http://schemas.openxmlformats.org/officeDocument/2006/relationships/slideLayout" Target="../slideLayouts/slideLayout203.xml"/><Relationship Id="rId21" Type="http://schemas.openxmlformats.org/officeDocument/2006/relationships/tags" Target="../tags/tag40.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image" Target="../media/image39.png"/><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theme" Target="../theme/theme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image" Target="../media/image38.emf"/><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oleObject" Target="../embeddings/oleObject31.bin"/><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tags" Target="../tags/tag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69"/>
            </p:custDataLst>
            <p:extLst>
              <p:ext uri="{D42A27DB-BD31-4B8C-83A1-F6EECF244321}">
                <p14:modId xmlns:p14="http://schemas.microsoft.com/office/powerpoint/2010/main" val="592902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216" imgH="216" progId="TCLayout.ActiveDocument.1">
                  <p:embed/>
                </p:oleObj>
              </mc:Choice>
              <mc:Fallback>
                <p:oleObj name="think-cell Slide" r:id="rId71" imgW="216" imgH="216" progId="TCLayout.ActiveDocument.1">
                  <p:embed/>
                  <p:pic>
                    <p:nvPicPr>
                      <p:cNvPr id="0" name=""/>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70"/>
            </p:custDataLst>
          </p:nvPr>
        </p:nvSpPr>
        <p:spPr>
          <a:xfrm>
            <a:off x="0" y="6"/>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sp>
        <p:nvSpPr>
          <p:cNvPr id="2" name="Title Placeholder 1"/>
          <p:cNvSpPr>
            <a:spLocks noGrp="1"/>
          </p:cNvSpPr>
          <p:nvPr>
            <p:ph type="title"/>
          </p:nvPr>
        </p:nvSpPr>
        <p:spPr>
          <a:xfrm>
            <a:off x="2272188" y="418238"/>
            <a:ext cx="11911091" cy="486834"/>
          </a:xfrm>
          <a:prstGeom prst="rect">
            <a:avLst/>
          </a:prstGeom>
        </p:spPr>
        <p:txBody>
          <a:bodyPr vert="horz" lIns="0" tIns="0" rIns="0" bIns="0" rtlCol="0" anchor="ctr" anchorCtr="0">
            <a:noAutofit/>
          </a:bodyPr>
          <a:lstStyle/>
          <a:p>
            <a:r>
              <a:rPr lang="en-US" dirty="0"/>
              <a:t>Click to edit title (34pt, All Caps)</a:t>
            </a:r>
          </a:p>
        </p:txBody>
      </p:sp>
      <p:sp>
        <p:nvSpPr>
          <p:cNvPr id="6" name="Slide Number Placeholder 5"/>
          <p:cNvSpPr>
            <a:spLocks noGrp="1"/>
          </p:cNvSpPr>
          <p:nvPr>
            <p:ph type="sldNum" sz="quarter" idx="4"/>
          </p:nvPr>
        </p:nvSpPr>
        <p:spPr>
          <a:xfrm>
            <a:off x="14638284" y="418238"/>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pPr/>
              <a:t>‹#›</a:t>
            </a:fld>
            <a:endParaRPr lang="en-US" dirty="0"/>
          </a:p>
        </p:txBody>
      </p:sp>
      <p:cxnSp>
        <p:nvCxnSpPr>
          <p:cNvPr id="11" name="Straight Connector 10"/>
          <p:cNvCxnSpPr/>
          <p:nvPr userDrawn="1"/>
        </p:nvCxnSpPr>
        <p:spPr>
          <a:xfrm flipH="1">
            <a:off x="685578" y="1132272"/>
            <a:ext cx="14886432"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970824" y="318210"/>
            <a:ext cx="0" cy="8140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E21BC38-3243-DD4D-AF62-63FECFB8B30E}"/>
              </a:ext>
            </a:extLst>
          </p:cNvPr>
          <p:cNvSpPr>
            <a:spLocks noGrp="1"/>
          </p:cNvSpPr>
          <p:nvPr>
            <p:ph type="body" idx="1"/>
          </p:nvPr>
        </p:nvSpPr>
        <p:spPr>
          <a:xfrm>
            <a:off x="662016" y="1981200"/>
            <a:ext cx="14935199" cy="5486400"/>
          </a:xfrm>
          <a:prstGeom prst="rect">
            <a:avLst/>
          </a:prstGeom>
        </p:spPr>
        <p:txBody>
          <a:bodyPr vert="horz" lIns="91185" tIns="45597" rIns="91185" bIns="455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D6915D1F-E0BF-CB4B-ADEB-F0FDDBB1680F}"/>
              </a:ext>
            </a:extLst>
          </p:cNvPr>
          <p:cNvSpPr txBox="1"/>
          <p:nvPr userDrawn="1"/>
        </p:nvSpPr>
        <p:spPr>
          <a:xfrm>
            <a:off x="685604" y="8825803"/>
            <a:ext cx="5902257" cy="152348"/>
          </a:xfrm>
          <a:prstGeom prst="rect">
            <a:avLst/>
          </a:prstGeom>
          <a:noFill/>
        </p:spPr>
        <p:txBody>
          <a:bodyPr wrap="none" lIns="0" tIns="0" rIns="0" bIns="0" rtlCol="0">
            <a:spAutoFit/>
          </a:bodyPr>
          <a:lstStyle/>
          <a:p>
            <a:pPr algn="l">
              <a:lnSpc>
                <a:spcPct val="110000"/>
              </a:lnSpc>
              <a:spcBef>
                <a:spcPts val="599"/>
              </a:spcBef>
            </a:pPr>
            <a:r>
              <a:rPr lang="en-US" sz="900" dirty="0">
                <a:solidFill>
                  <a:srgbClr val="797979"/>
                </a:solidFill>
                <a:latin typeface="Franklin Gothic Book" charset="0"/>
                <a:ea typeface="Franklin Gothic Book" charset="0"/>
                <a:cs typeface="Franklin Gothic Book" charset="0"/>
              </a:rPr>
              <a:t>Confidential information. Use and disclosure limited for Gates business purposes only. © 2019 Gates. All rights reserved. </a:t>
            </a:r>
          </a:p>
        </p:txBody>
      </p:sp>
      <p:pic>
        <p:nvPicPr>
          <p:cNvPr id="12" name="Picture 11">
            <a:extLst>
              <a:ext uri="{FF2B5EF4-FFF2-40B4-BE49-F238E27FC236}">
                <a16:creationId xmlns:a16="http://schemas.microsoft.com/office/drawing/2014/main" id="{8DBC77D1-2240-B94A-8CD2-D138F58255C7}"/>
              </a:ext>
            </a:extLst>
          </p:cNvPr>
          <p:cNvPicPr>
            <a:picLocks noChangeAspect="1"/>
          </p:cNvPicPr>
          <p:nvPr userDrawn="1"/>
        </p:nvPicPr>
        <p:blipFill>
          <a:blip r:embed="rId73"/>
          <a:stretch>
            <a:fillRect/>
          </a:stretch>
        </p:blipFill>
        <p:spPr>
          <a:xfrm>
            <a:off x="636109" y="280734"/>
            <a:ext cx="1152932" cy="645220"/>
          </a:xfrm>
          <a:prstGeom prst="rect">
            <a:avLst/>
          </a:prstGeom>
        </p:spPr>
      </p:pic>
      <p:grpSp>
        <p:nvGrpSpPr>
          <p:cNvPr id="14" name="Group 13">
            <a:extLst>
              <a:ext uri="{FF2B5EF4-FFF2-40B4-BE49-F238E27FC236}">
                <a16:creationId xmlns:a16="http://schemas.microsoft.com/office/drawing/2014/main" id="{9E58DDAD-DDE7-634A-8D10-927D200E8F9E}"/>
              </a:ext>
            </a:extLst>
          </p:cNvPr>
          <p:cNvGrpSpPr/>
          <p:nvPr userDrawn="1"/>
        </p:nvGrpSpPr>
        <p:grpSpPr>
          <a:xfrm>
            <a:off x="661988" y="1288717"/>
            <a:ext cx="14933612" cy="261108"/>
            <a:chOff x="661988" y="1288716"/>
            <a:chExt cx="14933612" cy="261107"/>
          </a:xfrm>
        </p:grpSpPr>
        <p:pic>
          <p:nvPicPr>
            <p:cNvPr id="15" name="Picture 14">
              <a:extLst>
                <a:ext uri="{FF2B5EF4-FFF2-40B4-BE49-F238E27FC236}">
                  <a16:creationId xmlns:a16="http://schemas.microsoft.com/office/drawing/2014/main" id="{42D0EC21-0D00-2843-8967-048C3A5D0054}"/>
                </a:ext>
              </a:extLst>
            </p:cNvPr>
            <p:cNvPicPr>
              <a:picLocks noChangeAspect="1"/>
            </p:cNvPicPr>
            <p:nvPr userDrawn="1"/>
          </p:nvPicPr>
          <p:blipFill rotWithShape="1">
            <a:blip r:embed="rId74"/>
            <a:srcRect t="1" b="54801"/>
            <a:stretch/>
          </p:blipFill>
          <p:spPr>
            <a:xfrm>
              <a:off x="661988" y="1288716"/>
              <a:ext cx="9507248" cy="261107"/>
            </a:xfrm>
            <a:prstGeom prst="rect">
              <a:avLst/>
            </a:prstGeom>
          </p:spPr>
        </p:pic>
        <p:pic>
          <p:nvPicPr>
            <p:cNvPr id="16" name="Picture 15">
              <a:extLst>
                <a:ext uri="{FF2B5EF4-FFF2-40B4-BE49-F238E27FC236}">
                  <a16:creationId xmlns:a16="http://schemas.microsoft.com/office/drawing/2014/main" id="{57CE4F8B-6EAF-0741-8B41-F035AD5F6E11}"/>
                </a:ext>
              </a:extLst>
            </p:cNvPr>
            <p:cNvPicPr>
              <a:picLocks noChangeAspect="1"/>
            </p:cNvPicPr>
            <p:nvPr userDrawn="1"/>
          </p:nvPicPr>
          <p:blipFill rotWithShape="1">
            <a:blip r:embed="rId74"/>
            <a:srcRect t="2" r="42924" b="54800"/>
            <a:stretch/>
          </p:blipFill>
          <p:spPr>
            <a:xfrm>
              <a:off x="10169236" y="1288716"/>
              <a:ext cx="5426364" cy="261106"/>
            </a:xfrm>
            <a:prstGeom prst="rect">
              <a:avLst/>
            </a:prstGeom>
          </p:spPr>
        </p:pic>
      </p:gr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36" r:id="rId3"/>
    <p:sldLayoutId id="2147483737" r:id="rId4"/>
    <p:sldLayoutId id="2147483740" r:id="rId5"/>
    <p:sldLayoutId id="2147483741" r:id="rId6"/>
    <p:sldLayoutId id="2147483742" r:id="rId7"/>
    <p:sldLayoutId id="2147483743" r:id="rId8"/>
    <p:sldLayoutId id="2147483734" r:id="rId9"/>
    <p:sldLayoutId id="2147483735" r:id="rId10"/>
    <p:sldLayoutId id="2147483722" r:id="rId11"/>
    <p:sldLayoutId id="2147483723" r:id="rId12"/>
    <p:sldLayoutId id="2147483718" r:id="rId13"/>
    <p:sldLayoutId id="2147483719" r:id="rId14"/>
    <p:sldLayoutId id="2147483715" r:id="rId15"/>
    <p:sldLayoutId id="2147483716" r:id="rId16"/>
    <p:sldLayoutId id="2147483750" r:id="rId17"/>
    <p:sldLayoutId id="2147483751" r:id="rId18"/>
    <p:sldLayoutId id="2147483738" r:id="rId19"/>
    <p:sldLayoutId id="2147483739"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25" r:id="rId29"/>
    <p:sldLayoutId id="2147483744" r:id="rId30"/>
    <p:sldLayoutId id="2147483746" r:id="rId31"/>
    <p:sldLayoutId id="2147483729" r:id="rId32"/>
    <p:sldLayoutId id="2147483749" r:id="rId33"/>
    <p:sldLayoutId id="2147483760" r:id="rId34"/>
    <p:sldLayoutId id="2147483763" r:id="rId35"/>
    <p:sldLayoutId id="2147483730" r:id="rId36"/>
    <p:sldLayoutId id="2147483745" r:id="rId37"/>
    <p:sldLayoutId id="2147483731" r:id="rId38"/>
    <p:sldLayoutId id="2147483747" r:id="rId39"/>
    <p:sldLayoutId id="2147483733" r:id="rId40"/>
    <p:sldLayoutId id="2147483748" r:id="rId41"/>
    <p:sldLayoutId id="2147483761" r:id="rId42"/>
    <p:sldLayoutId id="2147483762" r:id="rId43"/>
    <p:sldLayoutId id="2147483650" r:id="rId44"/>
    <p:sldLayoutId id="2147483706" r:id="rId45"/>
    <p:sldLayoutId id="2147483652" r:id="rId46"/>
    <p:sldLayoutId id="2147483669" r:id="rId47"/>
    <p:sldLayoutId id="2147483670" r:id="rId48"/>
    <p:sldLayoutId id="2147483663" r:id="rId49"/>
    <p:sldLayoutId id="2147483707" r:id="rId50"/>
    <p:sldLayoutId id="2147483665" r:id="rId51"/>
    <p:sldLayoutId id="2147483661" r:id="rId52"/>
    <p:sldLayoutId id="2147483654" r:id="rId53"/>
    <p:sldLayoutId id="2147483671" r:id="rId54"/>
    <p:sldLayoutId id="2147483673" r:id="rId55"/>
    <p:sldLayoutId id="2147483662" r:id="rId56"/>
    <p:sldLayoutId id="2147483764" r:id="rId57"/>
    <p:sldLayoutId id="2147483765" r:id="rId58"/>
    <p:sldLayoutId id="2147484179" r:id="rId59"/>
    <p:sldLayoutId id="2147484180" r:id="rId60"/>
    <p:sldLayoutId id="2147484181" r:id="rId61"/>
    <p:sldLayoutId id="2147484182" r:id="rId62"/>
    <p:sldLayoutId id="2147484183" r:id="rId63"/>
    <p:sldLayoutId id="2147484184" r:id="rId64"/>
    <p:sldLayoutId id="2147484207" r:id="rId65"/>
    <p:sldLayoutId id="2147484208" r:id="rId66"/>
    <p:sldLayoutId id="2147484209" r:id="rId67"/>
  </p:sldLayoutIdLst>
  <p:hf hdr="0" ftr="0" dt="0"/>
  <p:txStyles>
    <p:titleStyle>
      <a:lvl1pPr algn="l" defTabSz="1215953" rtl="0" eaLnBrk="1" latinLnBrk="0" hangingPunct="1">
        <a:lnSpc>
          <a:spcPct val="80000"/>
        </a:lnSpc>
        <a:spcBef>
          <a:spcPts val="0"/>
        </a:spcBef>
        <a:buNone/>
        <a:defRPr sz="3400" b="0" i="0" kern="1200" cap="all" baseline="0">
          <a:solidFill>
            <a:schemeClr val="tx1"/>
          </a:solidFill>
          <a:latin typeface="+mj-lt"/>
          <a:ea typeface="Franklin Gothic Heavy" charset="0"/>
          <a:cs typeface="Franklin Gothic Heavy" charset="0"/>
        </a:defRPr>
      </a:lvl1pPr>
    </p:titleStyle>
    <p:bodyStyle>
      <a:lvl1pPr marL="0" indent="0" algn="l" defTabSz="1215953" rtl="0" eaLnBrk="1" latinLnBrk="0" hangingPunct="1">
        <a:lnSpc>
          <a:spcPct val="100000"/>
        </a:lnSpc>
        <a:spcBef>
          <a:spcPts val="1200"/>
        </a:spcBef>
        <a:buClr>
          <a:schemeClr val="accent1"/>
        </a:buClr>
        <a:buFontTx/>
        <a:buNone/>
        <a:tabLst/>
        <a:defRPr sz="2800" b="0" i="0" kern="1200" cap="all" baseline="0">
          <a:solidFill>
            <a:schemeClr val="tx1"/>
          </a:solidFill>
          <a:latin typeface="Franklin Gothic Heavy" panose="020B0603020102020204" pitchFamily="34" charset="0"/>
          <a:ea typeface="Franklin Gothic Demi" panose="020B0703020102020204" pitchFamily="34" charset="0"/>
          <a:cs typeface="Franklin Gothic Demi" panose="020B0703020102020204" pitchFamily="34" charset="0"/>
        </a:defRPr>
      </a:lvl1pPr>
      <a:lvl2pPr marL="364792" marR="0" indent="-364792" algn="l" defTabSz="1215953" rtl="0" eaLnBrk="1" fontAlgn="auto" latinLnBrk="0" hangingPunct="1">
        <a:lnSpc>
          <a:spcPct val="100000"/>
        </a:lnSpc>
        <a:spcBef>
          <a:spcPts val="900"/>
        </a:spcBef>
        <a:spcAft>
          <a:spcPts val="0"/>
        </a:spcAft>
        <a:buClr>
          <a:schemeClr val="accent1"/>
        </a:buClr>
        <a:buSzTx/>
        <a:buFont typeface="Wingdings" pitchFamily="2" charset="2"/>
        <a:buChar char="§"/>
        <a:tabLst/>
        <a:defRPr sz="2000" b="0" i="0" kern="1200">
          <a:solidFill>
            <a:schemeClr val="tx1"/>
          </a:solidFill>
          <a:latin typeface="+mn-lt"/>
          <a:ea typeface="Franklin Gothic Book" panose="020B0503020102020204" pitchFamily="34" charset="0"/>
          <a:cs typeface="Franklin Gothic Book" panose="020B0503020102020204" pitchFamily="34" charset="0"/>
        </a:defRPr>
      </a:lvl2pPr>
      <a:lvl3pPr marL="638397" indent="-273595" algn="l" defTabSz="1215953" rtl="0" eaLnBrk="1" latinLnBrk="0" hangingPunct="1">
        <a:lnSpc>
          <a:spcPct val="100000"/>
        </a:lnSpc>
        <a:spcBef>
          <a:spcPts val="599"/>
        </a:spcBef>
        <a:buClr>
          <a:schemeClr val="tx1"/>
        </a:buClr>
        <a:buFont typeface="Arial" panose="020B0604020202020204" pitchFamily="34" charset="0"/>
        <a:buChar char="•"/>
        <a:tabLst/>
        <a:defRPr sz="16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911983" marR="0" indent="-273595" algn="l" defTabSz="1215953" rtl="0" eaLnBrk="1" fontAlgn="auto" latinLnBrk="0" hangingPunct="1">
        <a:lnSpc>
          <a:spcPct val="100000"/>
        </a:lnSpc>
        <a:spcBef>
          <a:spcPts val="599"/>
        </a:spcBef>
        <a:spcAft>
          <a:spcPts val="0"/>
        </a:spcAft>
        <a:buClr>
          <a:schemeClr val="tx1"/>
        </a:buClr>
        <a:buSzTx/>
        <a:buFont typeface="Arial" panose="020B0604020202020204" pitchFamily="34" charset="0"/>
        <a:buChar char="•"/>
        <a:tabLst/>
        <a:defRPr sz="1400" b="0" i="0" kern="1200" baseline="0">
          <a:solidFill>
            <a:schemeClr val="tx1"/>
          </a:solidFill>
          <a:latin typeface="Franklin Gothic Book" charset="0"/>
          <a:ea typeface="Franklin Gothic Book" charset="0"/>
          <a:cs typeface="Franklin Gothic Book" charset="0"/>
        </a:defRPr>
      </a:lvl4pPr>
      <a:lvl5pPr marL="2051967" marR="0" indent="-455993" algn="l" defTabSz="1215953" rtl="0" eaLnBrk="1" fontAlgn="auto" latinLnBrk="0" hangingPunct="1">
        <a:lnSpc>
          <a:spcPct val="100000"/>
        </a:lnSpc>
        <a:spcBef>
          <a:spcPts val="599"/>
        </a:spcBef>
        <a:spcAft>
          <a:spcPts val="0"/>
        </a:spcAft>
        <a:buClr>
          <a:schemeClr val="tx2"/>
        </a:buClr>
        <a:buSzTx/>
        <a:buFont typeface="Arial" panose="020B0604020202020204" pitchFamily="34" charset="0"/>
        <a:buChar char="•"/>
        <a:tabLst/>
        <a:defRPr sz="12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1823966" marR="0" indent="-228003" algn="l" defTabSz="1215953" rtl="0" eaLnBrk="1" fontAlgn="auto" latinLnBrk="0" hangingPunct="1">
        <a:lnSpc>
          <a:spcPts val="1600"/>
        </a:lnSpc>
        <a:spcBef>
          <a:spcPts val="800"/>
        </a:spcBef>
        <a:spcAft>
          <a:spcPts val="0"/>
        </a:spcAft>
        <a:buClr>
          <a:schemeClr val="tx2"/>
        </a:buClr>
        <a:buSzTx/>
        <a:buFont typeface="Arial" panose="020B0604020202020204" pitchFamily="34" charset="0"/>
        <a:buChar char="•"/>
        <a:tabLst/>
        <a:defRPr sz="14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charset="0"/>
          <a:ea typeface="Franklin Gothic Book" charset="0"/>
          <a:cs typeface="Franklin Gothic Book" charset="0"/>
        </a:defRPr>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panose="020B0503020102020204" pitchFamily="34" charset="0"/>
          <a:ea typeface="+mn-ea"/>
          <a:cs typeface="+mn-cs"/>
        </a:defRPr>
      </a:lvl8pPr>
      <a:lvl9pPr marL="0" marR="0" indent="0" algn="l" defTabSz="1215953" rtl="0" eaLnBrk="1" fontAlgn="auto" latinLnBrk="0" hangingPunct="1">
        <a:lnSpc>
          <a:spcPts val="1200"/>
        </a:lnSpc>
        <a:spcBef>
          <a:spcPts val="599"/>
        </a:spcBef>
        <a:spcAft>
          <a:spcPts val="0"/>
        </a:spcAft>
        <a:buClrTx/>
        <a:buSzTx/>
        <a:buFont typeface="Arial"/>
        <a:buNone/>
        <a:tabLst/>
        <a:defRPr sz="900" kern="1200" baseline="0">
          <a:solidFill>
            <a:schemeClr val="tx1"/>
          </a:solidFill>
          <a:latin typeface="Franklin Gothic Book" panose="020B0503020102020204" pitchFamily="34" charset="0"/>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17" userDrawn="1">
          <p15:clr>
            <a:srgbClr val="F26B43"/>
          </p15:clr>
        </p15:guide>
        <p15:guide id="4" pos="9825"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1709601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05193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338169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3705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63"/>
            </p:custDataLst>
            <p:extLst>
              <p:ext uri="{D42A27DB-BD31-4B8C-83A1-F6EECF244321}">
                <p14:modId xmlns:p14="http://schemas.microsoft.com/office/powerpoint/2010/main" val="69158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216" imgH="216" progId="TCLayout.ActiveDocument.1">
                  <p:embed/>
                </p:oleObj>
              </mc:Choice>
              <mc:Fallback>
                <p:oleObj name="think-cell Slide" r:id="rId65" imgW="216" imgH="216" progId="TCLayout.ActiveDocument.1">
                  <p:embed/>
                  <p:pic>
                    <p:nvPicPr>
                      <p:cNvPr id="0" name=""/>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64"/>
            </p:custDataLst>
          </p:nvPr>
        </p:nvSpPr>
        <p:spPr>
          <a:xfrm>
            <a:off x="0" y="6"/>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sp>
        <p:nvSpPr>
          <p:cNvPr id="2" name="Title Placeholder 1"/>
          <p:cNvSpPr>
            <a:spLocks noGrp="1"/>
          </p:cNvSpPr>
          <p:nvPr>
            <p:ph type="title"/>
          </p:nvPr>
        </p:nvSpPr>
        <p:spPr>
          <a:xfrm>
            <a:off x="2272188" y="418238"/>
            <a:ext cx="11911091" cy="486834"/>
          </a:xfrm>
          <a:prstGeom prst="rect">
            <a:avLst/>
          </a:prstGeom>
        </p:spPr>
        <p:txBody>
          <a:bodyPr vert="horz" lIns="0" tIns="0" rIns="0" bIns="0" rtlCol="0" anchor="ctr" anchorCtr="0">
            <a:noAutofit/>
          </a:bodyPr>
          <a:lstStyle/>
          <a:p>
            <a:r>
              <a:rPr lang="en-US" dirty="0"/>
              <a:t>Click to edit title (34pt, All Caps)</a:t>
            </a:r>
          </a:p>
        </p:txBody>
      </p:sp>
      <p:sp>
        <p:nvSpPr>
          <p:cNvPr id="6" name="Slide Number Placeholder 5"/>
          <p:cNvSpPr>
            <a:spLocks noGrp="1"/>
          </p:cNvSpPr>
          <p:nvPr>
            <p:ph type="sldNum" sz="quarter" idx="4"/>
          </p:nvPr>
        </p:nvSpPr>
        <p:spPr>
          <a:xfrm>
            <a:off x="14638284" y="418238"/>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11" name="Straight Connector 10"/>
          <p:cNvCxnSpPr/>
          <p:nvPr userDrawn="1"/>
        </p:nvCxnSpPr>
        <p:spPr>
          <a:xfrm flipH="1">
            <a:off x="685578" y="1132272"/>
            <a:ext cx="14886432"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970824" y="318210"/>
            <a:ext cx="0" cy="8140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E21BC38-3243-DD4D-AF62-63FECFB8B30E}"/>
              </a:ext>
            </a:extLst>
          </p:cNvPr>
          <p:cNvSpPr>
            <a:spLocks noGrp="1"/>
          </p:cNvSpPr>
          <p:nvPr>
            <p:ph type="body" idx="1"/>
          </p:nvPr>
        </p:nvSpPr>
        <p:spPr>
          <a:xfrm>
            <a:off x="662016" y="1981200"/>
            <a:ext cx="14935199" cy="5486400"/>
          </a:xfrm>
          <a:prstGeom prst="rect">
            <a:avLst/>
          </a:prstGeom>
        </p:spPr>
        <p:txBody>
          <a:bodyPr vert="horz" lIns="91185" tIns="45597" rIns="91185" bIns="455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D6915D1F-E0BF-CB4B-ADEB-F0FDDBB1680F}"/>
              </a:ext>
            </a:extLst>
          </p:cNvPr>
          <p:cNvSpPr txBox="1"/>
          <p:nvPr userDrawn="1"/>
        </p:nvSpPr>
        <p:spPr>
          <a:xfrm>
            <a:off x="685604" y="8825803"/>
            <a:ext cx="5902257" cy="152348"/>
          </a:xfrm>
          <a:prstGeom prst="rect">
            <a:avLst/>
          </a:prstGeom>
          <a:noFill/>
        </p:spPr>
        <p:txBody>
          <a:bodyPr wrap="none" lIns="0" tIns="0" rIns="0" bIns="0" rtlCol="0">
            <a:spAutoFit/>
          </a:bodyPr>
          <a:lstStyle/>
          <a:p>
            <a:pPr>
              <a:lnSpc>
                <a:spcPct val="110000"/>
              </a:lnSpc>
              <a:spcBef>
                <a:spcPts val="599"/>
              </a:spcBef>
            </a:pPr>
            <a:r>
              <a:rPr lang="en-US" sz="900" dirty="0">
                <a:solidFill>
                  <a:srgbClr val="797979"/>
                </a:solidFill>
                <a:latin typeface="Franklin Gothic Book" charset="0"/>
                <a:ea typeface="Franklin Gothic Book" charset="0"/>
                <a:cs typeface="Franklin Gothic Book" charset="0"/>
              </a:rPr>
              <a:t>Confidential information. Use and disclosure limited for Gates business purposes only. © 2019 Gates. All rights reserved. </a:t>
            </a:r>
          </a:p>
        </p:txBody>
      </p:sp>
      <p:pic>
        <p:nvPicPr>
          <p:cNvPr id="12" name="Picture 11">
            <a:extLst>
              <a:ext uri="{FF2B5EF4-FFF2-40B4-BE49-F238E27FC236}">
                <a16:creationId xmlns:a16="http://schemas.microsoft.com/office/drawing/2014/main" id="{8DBC77D1-2240-B94A-8CD2-D138F58255C7}"/>
              </a:ext>
            </a:extLst>
          </p:cNvPr>
          <p:cNvPicPr>
            <a:picLocks noChangeAspect="1"/>
          </p:cNvPicPr>
          <p:nvPr userDrawn="1"/>
        </p:nvPicPr>
        <p:blipFill>
          <a:blip r:embed="rId67"/>
          <a:stretch>
            <a:fillRect/>
          </a:stretch>
        </p:blipFill>
        <p:spPr>
          <a:xfrm>
            <a:off x="636109" y="280734"/>
            <a:ext cx="1152932" cy="645220"/>
          </a:xfrm>
          <a:prstGeom prst="rect">
            <a:avLst/>
          </a:prstGeom>
        </p:spPr>
      </p:pic>
      <p:grpSp>
        <p:nvGrpSpPr>
          <p:cNvPr id="14" name="Group 13">
            <a:extLst>
              <a:ext uri="{FF2B5EF4-FFF2-40B4-BE49-F238E27FC236}">
                <a16:creationId xmlns:a16="http://schemas.microsoft.com/office/drawing/2014/main" id="{9E58DDAD-DDE7-634A-8D10-927D200E8F9E}"/>
              </a:ext>
            </a:extLst>
          </p:cNvPr>
          <p:cNvGrpSpPr/>
          <p:nvPr userDrawn="1"/>
        </p:nvGrpSpPr>
        <p:grpSpPr>
          <a:xfrm>
            <a:off x="661988" y="1288717"/>
            <a:ext cx="14933612" cy="261108"/>
            <a:chOff x="661988" y="1288716"/>
            <a:chExt cx="14933612" cy="261107"/>
          </a:xfrm>
        </p:grpSpPr>
        <p:pic>
          <p:nvPicPr>
            <p:cNvPr id="15" name="Picture 14">
              <a:extLst>
                <a:ext uri="{FF2B5EF4-FFF2-40B4-BE49-F238E27FC236}">
                  <a16:creationId xmlns:a16="http://schemas.microsoft.com/office/drawing/2014/main" id="{42D0EC21-0D00-2843-8967-048C3A5D0054}"/>
                </a:ext>
              </a:extLst>
            </p:cNvPr>
            <p:cNvPicPr>
              <a:picLocks noChangeAspect="1"/>
            </p:cNvPicPr>
            <p:nvPr userDrawn="1"/>
          </p:nvPicPr>
          <p:blipFill rotWithShape="1">
            <a:blip r:embed="rId68"/>
            <a:srcRect t="1" b="54801"/>
            <a:stretch/>
          </p:blipFill>
          <p:spPr>
            <a:xfrm>
              <a:off x="661988" y="1288716"/>
              <a:ext cx="9507248" cy="261107"/>
            </a:xfrm>
            <a:prstGeom prst="rect">
              <a:avLst/>
            </a:prstGeom>
          </p:spPr>
        </p:pic>
        <p:pic>
          <p:nvPicPr>
            <p:cNvPr id="16" name="Picture 15">
              <a:extLst>
                <a:ext uri="{FF2B5EF4-FFF2-40B4-BE49-F238E27FC236}">
                  <a16:creationId xmlns:a16="http://schemas.microsoft.com/office/drawing/2014/main" id="{57CE4F8B-6EAF-0741-8B41-F035AD5F6E11}"/>
                </a:ext>
              </a:extLst>
            </p:cNvPr>
            <p:cNvPicPr>
              <a:picLocks noChangeAspect="1"/>
            </p:cNvPicPr>
            <p:nvPr userDrawn="1"/>
          </p:nvPicPr>
          <p:blipFill rotWithShape="1">
            <a:blip r:embed="rId68"/>
            <a:srcRect t="2" r="42924" b="54800"/>
            <a:stretch/>
          </p:blipFill>
          <p:spPr>
            <a:xfrm>
              <a:off x="10169236" y="1288716"/>
              <a:ext cx="5426364" cy="261106"/>
            </a:xfrm>
            <a:prstGeom prst="rect">
              <a:avLst/>
            </a:prstGeom>
          </p:spPr>
        </p:pic>
      </p:grpSp>
    </p:spTree>
    <p:extLst>
      <p:ext uri="{BB962C8B-B14F-4D97-AF65-F5344CB8AC3E}">
        <p14:creationId xmlns:p14="http://schemas.microsoft.com/office/powerpoint/2010/main" val="287259417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 id="2147484009" r:id="rId35"/>
    <p:sldLayoutId id="2147484010" r:id="rId36"/>
    <p:sldLayoutId id="2147484011" r:id="rId37"/>
    <p:sldLayoutId id="2147484012" r:id="rId38"/>
    <p:sldLayoutId id="2147484013" r:id="rId39"/>
    <p:sldLayoutId id="2147484014" r:id="rId40"/>
    <p:sldLayoutId id="2147484015" r:id="rId41"/>
    <p:sldLayoutId id="2147484016" r:id="rId42"/>
    <p:sldLayoutId id="2147484017" r:id="rId43"/>
    <p:sldLayoutId id="2147484018" r:id="rId44"/>
    <p:sldLayoutId id="2147484019" r:id="rId45"/>
    <p:sldLayoutId id="2147484020" r:id="rId46"/>
    <p:sldLayoutId id="2147484021" r:id="rId47"/>
    <p:sldLayoutId id="2147484022" r:id="rId48"/>
    <p:sldLayoutId id="2147484023" r:id="rId49"/>
    <p:sldLayoutId id="2147484024" r:id="rId50"/>
    <p:sldLayoutId id="2147484025" r:id="rId51"/>
    <p:sldLayoutId id="2147484026" r:id="rId52"/>
    <p:sldLayoutId id="2147484027" r:id="rId53"/>
    <p:sldLayoutId id="2147484028" r:id="rId54"/>
    <p:sldLayoutId id="2147484029" r:id="rId55"/>
    <p:sldLayoutId id="2147484030" r:id="rId56"/>
    <p:sldLayoutId id="2147484031" r:id="rId57"/>
    <p:sldLayoutId id="2147484032" r:id="rId58"/>
    <p:sldLayoutId id="2147484033" r:id="rId59"/>
    <p:sldLayoutId id="2147484034" r:id="rId60"/>
    <p:sldLayoutId id="2147484035" r:id="rId61"/>
  </p:sldLayoutIdLst>
  <p:hf hdr="0" ftr="0" dt="0"/>
  <p:txStyles>
    <p:titleStyle>
      <a:lvl1pPr algn="l" defTabSz="1215953" rtl="0" eaLnBrk="1" latinLnBrk="0" hangingPunct="1">
        <a:lnSpc>
          <a:spcPct val="80000"/>
        </a:lnSpc>
        <a:spcBef>
          <a:spcPts val="0"/>
        </a:spcBef>
        <a:buNone/>
        <a:defRPr sz="3400" b="0" i="0" kern="1200" cap="all" baseline="0">
          <a:solidFill>
            <a:schemeClr val="tx1"/>
          </a:solidFill>
          <a:latin typeface="+mj-lt"/>
          <a:ea typeface="Franklin Gothic Heavy" charset="0"/>
          <a:cs typeface="Franklin Gothic Heavy" charset="0"/>
        </a:defRPr>
      </a:lvl1pPr>
    </p:titleStyle>
    <p:bodyStyle>
      <a:lvl1pPr marL="0" indent="0" algn="l" defTabSz="1215953" rtl="0" eaLnBrk="1" latinLnBrk="0" hangingPunct="1">
        <a:lnSpc>
          <a:spcPct val="100000"/>
        </a:lnSpc>
        <a:spcBef>
          <a:spcPts val="1200"/>
        </a:spcBef>
        <a:buClr>
          <a:schemeClr val="accent1"/>
        </a:buClr>
        <a:buFontTx/>
        <a:buNone/>
        <a:tabLst/>
        <a:defRPr sz="2800" b="0" i="0" kern="1200" cap="all" baseline="0">
          <a:solidFill>
            <a:schemeClr val="tx1"/>
          </a:solidFill>
          <a:latin typeface="Franklin Gothic Heavy" panose="020B0603020102020204" pitchFamily="34" charset="0"/>
          <a:ea typeface="Franklin Gothic Demi" panose="020B0703020102020204" pitchFamily="34" charset="0"/>
          <a:cs typeface="Franklin Gothic Demi" panose="020B0703020102020204" pitchFamily="34" charset="0"/>
        </a:defRPr>
      </a:lvl1pPr>
      <a:lvl2pPr marL="364792" marR="0" indent="-364792" algn="l" defTabSz="1215953" rtl="0" eaLnBrk="1" fontAlgn="auto" latinLnBrk="0" hangingPunct="1">
        <a:lnSpc>
          <a:spcPct val="100000"/>
        </a:lnSpc>
        <a:spcBef>
          <a:spcPts val="900"/>
        </a:spcBef>
        <a:spcAft>
          <a:spcPts val="0"/>
        </a:spcAft>
        <a:buClr>
          <a:schemeClr val="accent1"/>
        </a:buClr>
        <a:buSzTx/>
        <a:buFont typeface="Wingdings" pitchFamily="2" charset="2"/>
        <a:buChar char="§"/>
        <a:tabLst/>
        <a:defRPr sz="2000" b="0" i="0" kern="1200">
          <a:solidFill>
            <a:schemeClr val="tx1"/>
          </a:solidFill>
          <a:latin typeface="+mn-lt"/>
          <a:ea typeface="Franklin Gothic Book" panose="020B0503020102020204" pitchFamily="34" charset="0"/>
          <a:cs typeface="Franklin Gothic Book" panose="020B0503020102020204" pitchFamily="34" charset="0"/>
        </a:defRPr>
      </a:lvl2pPr>
      <a:lvl3pPr marL="638397" indent="-273595" algn="l" defTabSz="1215953" rtl="0" eaLnBrk="1" latinLnBrk="0" hangingPunct="1">
        <a:lnSpc>
          <a:spcPct val="100000"/>
        </a:lnSpc>
        <a:spcBef>
          <a:spcPts val="599"/>
        </a:spcBef>
        <a:buClr>
          <a:schemeClr val="tx1"/>
        </a:buClr>
        <a:buFont typeface="Arial" panose="020B0604020202020204" pitchFamily="34" charset="0"/>
        <a:buChar char="•"/>
        <a:tabLst/>
        <a:defRPr sz="16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911983" marR="0" indent="-273595" algn="l" defTabSz="1215953" rtl="0" eaLnBrk="1" fontAlgn="auto" latinLnBrk="0" hangingPunct="1">
        <a:lnSpc>
          <a:spcPct val="100000"/>
        </a:lnSpc>
        <a:spcBef>
          <a:spcPts val="599"/>
        </a:spcBef>
        <a:spcAft>
          <a:spcPts val="0"/>
        </a:spcAft>
        <a:buClr>
          <a:schemeClr val="tx1"/>
        </a:buClr>
        <a:buSzTx/>
        <a:buFont typeface="Arial" panose="020B0604020202020204" pitchFamily="34" charset="0"/>
        <a:buChar char="•"/>
        <a:tabLst/>
        <a:defRPr sz="1400" b="0" i="0" kern="1200" baseline="0">
          <a:solidFill>
            <a:schemeClr val="tx1"/>
          </a:solidFill>
          <a:latin typeface="Franklin Gothic Book" charset="0"/>
          <a:ea typeface="Franklin Gothic Book" charset="0"/>
          <a:cs typeface="Franklin Gothic Book" charset="0"/>
        </a:defRPr>
      </a:lvl4pPr>
      <a:lvl5pPr marL="2051967" marR="0" indent="-455993" algn="l" defTabSz="1215953" rtl="0" eaLnBrk="1" fontAlgn="auto" latinLnBrk="0" hangingPunct="1">
        <a:lnSpc>
          <a:spcPct val="100000"/>
        </a:lnSpc>
        <a:spcBef>
          <a:spcPts val="599"/>
        </a:spcBef>
        <a:spcAft>
          <a:spcPts val="0"/>
        </a:spcAft>
        <a:buClr>
          <a:schemeClr val="tx2"/>
        </a:buClr>
        <a:buSzTx/>
        <a:buFont typeface="Arial" panose="020B0604020202020204" pitchFamily="34" charset="0"/>
        <a:buChar char="•"/>
        <a:tabLst/>
        <a:defRPr sz="12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1823966" marR="0" indent="-228003" algn="l" defTabSz="1215953" rtl="0" eaLnBrk="1" fontAlgn="auto" latinLnBrk="0" hangingPunct="1">
        <a:lnSpc>
          <a:spcPts val="1600"/>
        </a:lnSpc>
        <a:spcBef>
          <a:spcPts val="800"/>
        </a:spcBef>
        <a:spcAft>
          <a:spcPts val="0"/>
        </a:spcAft>
        <a:buClr>
          <a:schemeClr val="tx2"/>
        </a:buClr>
        <a:buSzTx/>
        <a:buFont typeface="Arial" panose="020B0604020202020204" pitchFamily="34" charset="0"/>
        <a:buChar char="•"/>
        <a:tabLst/>
        <a:defRPr sz="14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charset="0"/>
          <a:ea typeface="Franklin Gothic Book" charset="0"/>
          <a:cs typeface="Franklin Gothic Book" charset="0"/>
        </a:defRPr>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panose="020B0503020102020204" pitchFamily="34" charset="0"/>
          <a:ea typeface="+mn-ea"/>
          <a:cs typeface="+mn-cs"/>
        </a:defRPr>
      </a:lvl8pPr>
      <a:lvl9pPr marL="0" marR="0" indent="0" algn="l" defTabSz="1215953" rtl="0" eaLnBrk="1" fontAlgn="auto" latinLnBrk="0" hangingPunct="1">
        <a:lnSpc>
          <a:spcPts val="1200"/>
        </a:lnSpc>
        <a:spcBef>
          <a:spcPts val="599"/>
        </a:spcBef>
        <a:spcAft>
          <a:spcPts val="0"/>
        </a:spcAft>
        <a:buClrTx/>
        <a:buSzTx/>
        <a:buFont typeface="Arial"/>
        <a:buNone/>
        <a:tabLst/>
        <a:defRPr sz="900" kern="1200" baseline="0">
          <a:solidFill>
            <a:schemeClr val="tx1"/>
          </a:solidFill>
          <a:latin typeface="Franklin Gothic Book" panose="020B0503020102020204" pitchFamily="34" charset="0"/>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17" userDrawn="1">
          <p15:clr>
            <a:srgbClr val="F26B43"/>
          </p15:clr>
        </p15:guide>
        <p15:guide id="4" pos="9825"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1"/>
            </p:custDataLst>
            <p:extLst>
              <p:ext uri="{D42A27DB-BD31-4B8C-83A1-F6EECF244321}">
                <p14:modId xmlns:p14="http://schemas.microsoft.com/office/powerpoint/2010/main" val="381102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16" imgH="216" progId="TCLayout.ActiveDocument.1">
                  <p:embed/>
                </p:oleObj>
              </mc:Choice>
              <mc:Fallback>
                <p:oleObj name="think-cell Slide" r:id="rId23" imgW="216" imgH="216"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400" dirty="0">
              <a:solidFill>
                <a:srgbClr val="000000"/>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6"/>
          <a:stretch>
            <a:fillRect/>
          </a:stretch>
        </p:blipFill>
        <p:spPr>
          <a:xfrm>
            <a:off x="324649" y="1249003"/>
            <a:ext cx="15608300" cy="304800"/>
          </a:xfrm>
          <a:prstGeom prst="rect">
            <a:avLst/>
          </a:prstGeom>
        </p:spPr>
      </p:pic>
      <p:cxnSp>
        <p:nvCxnSpPr>
          <p:cNvPr id="11" name="Straight Connector 10"/>
          <p:cNvCxnSpPr/>
          <p:nvPr userDrawn="1"/>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01830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62"/>
            </p:custDataLst>
            <p:extLst>
              <p:ext uri="{D42A27DB-BD31-4B8C-83A1-F6EECF244321}">
                <p14:modId xmlns:p14="http://schemas.microsoft.com/office/powerpoint/2010/main" val="237501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216" imgH="216" progId="TCLayout.ActiveDocument.1">
                  <p:embed/>
                </p:oleObj>
              </mc:Choice>
              <mc:Fallback>
                <p:oleObj name="think-cell Slide" r:id="rId64" imgW="216" imgH="216" progId="TCLayout.ActiveDocument.1">
                  <p:embed/>
                  <p:pic>
                    <p:nvPicPr>
                      <p:cNvPr id="0" name=""/>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63"/>
            </p:custDataLst>
          </p:nvPr>
        </p:nvSpPr>
        <p:spPr>
          <a:xfrm>
            <a:off x="0" y="6"/>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sp>
        <p:nvSpPr>
          <p:cNvPr id="2" name="Title Placeholder 1"/>
          <p:cNvSpPr>
            <a:spLocks noGrp="1"/>
          </p:cNvSpPr>
          <p:nvPr>
            <p:ph type="title"/>
          </p:nvPr>
        </p:nvSpPr>
        <p:spPr>
          <a:xfrm>
            <a:off x="2272188" y="418238"/>
            <a:ext cx="11911091" cy="486834"/>
          </a:xfrm>
          <a:prstGeom prst="rect">
            <a:avLst/>
          </a:prstGeom>
        </p:spPr>
        <p:txBody>
          <a:bodyPr vert="horz" lIns="0" tIns="0" rIns="0" bIns="0" rtlCol="0" anchor="ctr" anchorCtr="0">
            <a:noAutofit/>
          </a:bodyPr>
          <a:lstStyle/>
          <a:p>
            <a:r>
              <a:rPr lang="en-US" dirty="0"/>
              <a:t>Click to edit title (34pt, All Caps)</a:t>
            </a:r>
          </a:p>
        </p:txBody>
      </p:sp>
      <p:sp>
        <p:nvSpPr>
          <p:cNvPr id="6" name="Slide Number Placeholder 5"/>
          <p:cNvSpPr>
            <a:spLocks noGrp="1"/>
          </p:cNvSpPr>
          <p:nvPr>
            <p:ph type="sldNum" sz="quarter" idx="4"/>
          </p:nvPr>
        </p:nvSpPr>
        <p:spPr>
          <a:xfrm>
            <a:off x="14638284" y="418238"/>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11" name="Straight Connector 10"/>
          <p:cNvCxnSpPr/>
          <p:nvPr userDrawn="1"/>
        </p:nvCxnSpPr>
        <p:spPr>
          <a:xfrm flipH="1">
            <a:off x="685578" y="1132272"/>
            <a:ext cx="14886432"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970824" y="318210"/>
            <a:ext cx="0" cy="8140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E21BC38-3243-DD4D-AF62-63FECFB8B30E}"/>
              </a:ext>
            </a:extLst>
          </p:cNvPr>
          <p:cNvSpPr>
            <a:spLocks noGrp="1"/>
          </p:cNvSpPr>
          <p:nvPr>
            <p:ph type="body" idx="1"/>
          </p:nvPr>
        </p:nvSpPr>
        <p:spPr>
          <a:xfrm>
            <a:off x="662016" y="1981200"/>
            <a:ext cx="14935199" cy="5486400"/>
          </a:xfrm>
          <a:prstGeom prst="rect">
            <a:avLst/>
          </a:prstGeom>
        </p:spPr>
        <p:txBody>
          <a:bodyPr vert="horz" lIns="91185" tIns="45597" rIns="91185" bIns="455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D6915D1F-E0BF-CB4B-ADEB-F0FDDBB1680F}"/>
              </a:ext>
            </a:extLst>
          </p:cNvPr>
          <p:cNvSpPr txBox="1"/>
          <p:nvPr userDrawn="1"/>
        </p:nvSpPr>
        <p:spPr>
          <a:xfrm>
            <a:off x="685604" y="8825803"/>
            <a:ext cx="5902257" cy="152348"/>
          </a:xfrm>
          <a:prstGeom prst="rect">
            <a:avLst/>
          </a:prstGeom>
          <a:noFill/>
        </p:spPr>
        <p:txBody>
          <a:bodyPr wrap="none" lIns="0" tIns="0" rIns="0" bIns="0" rtlCol="0">
            <a:spAutoFit/>
          </a:bodyPr>
          <a:lstStyle/>
          <a:p>
            <a:pPr>
              <a:lnSpc>
                <a:spcPct val="110000"/>
              </a:lnSpc>
              <a:spcBef>
                <a:spcPts val="599"/>
              </a:spcBef>
            </a:pPr>
            <a:r>
              <a:rPr lang="en-US" sz="900" dirty="0">
                <a:solidFill>
                  <a:srgbClr val="797979"/>
                </a:solidFill>
                <a:latin typeface="Franklin Gothic Book" charset="0"/>
                <a:ea typeface="Franklin Gothic Book" charset="0"/>
                <a:cs typeface="Franklin Gothic Book" charset="0"/>
              </a:rPr>
              <a:t>Confidential information. Use and disclosure limited for Gates business purposes only. © 2019 Gates. All rights reserved. </a:t>
            </a:r>
          </a:p>
        </p:txBody>
      </p:sp>
      <p:pic>
        <p:nvPicPr>
          <p:cNvPr id="12" name="Picture 11">
            <a:extLst>
              <a:ext uri="{FF2B5EF4-FFF2-40B4-BE49-F238E27FC236}">
                <a16:creationId xmlns:a16="http://schemas.microsoft.com/office/drawing/2014/main" id="{8DBC77D1-2240-B94A-8CD2-D138F58255C7}"/>
              </a:ext>
            </a:extLst>
          </p:cNvPr>
          <p:cNvPicPr>
            <a:picLocks noChangeAspect="1"/>
          </p:cNvPicPr>
          <p:nvPr userDrawn="1"/>
        </p:nvPicPr>
        <p:blipFill>
          <a:blip r:embed="rId66"/>
          <a:stretch>
            <a:fillRect/>
          </a:stretch>
        </p:blipFill>
        <p:spPr>
          <a:xfrm>
            <a:off x="636109" y="280734"/>
            <a:ext cx="1152932" cy="645220"/>
          </a:xfrm>
          <a:prstGeom prst="rect">
            <a:avLst/>
          </a:prstGeom>
        </p:spPr>
      </p:pic>
      <p:grpSp>
        <p:nvGrpSpPr>
          <p:cNvPr id="14" name="Group 13">
            <a:extLst>
              <a:ext uri="{FF2B5EF4-FFF2-40B4-BE49-F238E27FC236}">
                <a16:creationId xmlns:a16="http://schemas.microsoft.com/office/drawing/2014/main" id="{9E58DDAD-DDE7-634A-8D10-927D200E8F9E}"/>
              </a:ext>
            </a:extLst>
          </p:cNvPr>
          <p:cNvGrpSpPr/>
          <p:nvPr userDrawn="1"/>
        </p:nvGrpSpPr>
        <p:grpSpPr>
          <a:xfrm>
            <a:off x="661988" y="1288717"/>
            <a:ext cx="14933612" cy="261108"/>
            <a:chOff x="661988" y="1288716"/>
            <a:chExt cx="14933612" cy="261107"/>
          </a:xfrm>
        </p:grpSpPr>
        <p:pic>
          <p:nvPicPr>
            <p:cNvPr id="15" name="Picture 14">
              <a:extLst>
                <a:ext uri="{FF2B5EF4-FFF2-40B4-BE49-F238E27FC236}">
                  <a16:creationId xmlns:a16="http://schemas.microsoft.com/office/drawing/2014/main" id="{42D0EC21-0D00-2843-8967-048C3A5D0054}"/>
                </a:ext>
              </a:extLst>
            </p:cNvPr>
            <p:cNvPicPr>
              <a:picLocks noChangeAspect="1"/>
            </p:cNvPicPr>
            <p:nvPr userDrawn="1"/>
          </p:nvPicPr>
          <p:blipFill rotWithShape="1">
            <a:blip r:embed="rId67"/>
            <a:srcRect t="1" b="54801"/>
            <a:stretch/>
          </p:blipFill>
          <p:spPr>
            <a:xfrm>
              <a:off x="661988" y="1288716"/>
              <a:ext cx="9507248" cy="261107"/>
            </a:xfrm>
            <a:prstGeom prst="rect">
              <a:avLst/>
            </a:prstGeom>
          </p:spPr>
        </p:pic>
        <p:pic>
          <p:nvPicPr>
            <p:cNvPr id="16" name="Picture 15">
              <a:extLst>
                <a:ext uri="{FF2B5EF4-FFF2-40B4-BE49-F238E27FC236}">
                  <a16:creationId xmlns:a16="http://schemas.microsoft.com/office/drawing/2014/main" id="{57CE4F8B-6EAF-0741-8B41-F035AD5F6E11}"/>
                </a:ext>
              </a:extLst>
            </p:cNvPr>
            <p:cNvPicPr>
              <a:picLocks noChangeAspect="1"/>
            </p:cNvPicPr>
            <p:nvPr userDrawn="1"/>
          </p:nvPicPr>
          <p:blipFill rotWithShape="1">
            <a:blip r:embed="rId67"/>
            <a:srcRect t="2" r="42924" b="54800"/>
            <a:stretch/>
          </p:blipFill>
          <p:spPr>
            <a:xfrm>
              <a:off x="10169236" y="1288716"/>
              <a:ext cx="5426364" cy="261106"/>
            </a:xfrm>
            <a:prstGeom prst="rect">
              <a:avLst/>
            </a:prstGeom>
          </p:spPr>
        </p:pic>
      </p:grpSp>
    </p:spTree>
    <p:extLst>
      <p:ext uri="{BB962C8B-B14F-4D97-AF65-F5344CB8AC3E}">
        <p14:creationId xmlns:p14="http://schemas.microsoft.com/office/powerpoint/2010/main" val="199992697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 id="2147484085" r:id="rId29"/>
    <p:sldLayoutId id="2147484086" r:id="rId30"/>
    <p:sldLayoutId id="2147484087" r:id="rId31"/>
    <p:sldLayoutId id="2147484088" r:id="rId32"/>
    <p:sldLayoutId id="2147484089" r:id="rId33"/>
    <p:sldLayoutId id="2147484090" r:id="rId34"/>
    <p:sldLayoutId id="2147484091" r:id="rId35"/>
    <p:sldLayoutId id="2147484092" r:id="rId36"/>
    <p:sldLayoutId id="2147484093" r:id="rId37"/>
    <p:sldLayoutId id="2147484094" r:id="rId38"/>
    <p:sldLayoutId id="2147484095" r:id="rId39"/>
    <p:sldLayoutId id="2147484096" r:id="rId40"/>
    <p:sldLayoutId id="2147484097" r:id="rId41"/>
    <p:sldLayoutId id="2147484098" r:id="rId42"/>
    <p:sldLayoutId id="2147484099" r:id="rId43"/>
    <p:sldLayoutId id="2147484100" r:id="rId44"/>
    <p:sldLayoutId id="2147484101" r:id="rId45"/>
    <p:sldLayoutId id="2147484102" r:id="rId46"/>
    <p:sldLayoutId id="2147484103" r:id="rId47"/>
    <p:sldLayoutId id="2147484104" r:id="rId48"/>
    <p:sldLayoutId id="2147484105" r:id="rId49"/>
    <p:sldLayoutId id="2147484106" r:id="rId50"/>
    <p:sldLayoutId id="2147484107" r:id="rId51"/>
    <p:sldLayoutId id="2147484108" r:id="rId52"/>
    <p:sldLayoutId id="2147484109" r:id="rId53"/>
    <p:sldLayoutId id="2147484110" r:id="rId54"/>
    <p:sldLayoutId id="2147484111" r:id="rId55"/>
    <p:sldLayoutId id="2147484112" r:id="rId56"/>
    <p:sldLayoutId id="2147484113" r:id="rId57"/>
    <p:sldLayoutId id="2147484114" r:id="rId58"/>
    <p:sldLayoutId id="2147484116" r:id="rId59"/>
    <p:sldLayoutId id="2147484117" r:id="rId60"/>
  </p:sldLayoutIdLst>
  <p:hf hdr="0" ftr="0" dt="0"/>
  <p:txStyles>
    <p:titleStyle>
      <a:lvl1pPr algn="l" defTabSz="1215953" rtl="0" eaLnBrk="1" latinLnBrk="0" hangingPunct="1">
        <a:lnSpc>
          <a:spcPct val="80000"/>
        </a:lnSpc>
        <a:spcBef>
          <a:spcPts val="0"/>
        </a:spcBef>
        <a:buNone/>
        <a:defRPr sz="3400" b="0" i="0" kern="1200" cap="all" baseline="0">
          <a:solidFill>
            <a:schemeClr val="tx1"/>
          </a:solidFill>
          <a:latin typeface="+mj-lt"/>
          <a:ea typeface="Franklin Gothic Heavy" charset="0"/>
          <a:cs typeface="Franklin Gothic Heavy" charset="0"/>
        </a:defRPr>
      </a:lvl1pPr>
    </p:titleStyle>
    <p:bodyStyle>
      <a:lvl1pPr marL="0" indent="0" algn="l" defTabSz="1215953" rtl="0" eaLnBrk="1" latinLnBrk="0" hangingPunct="1">
        <a:lnSpc>
          <a:spcPct val="100000"/>
        </a:lnSpc>
        <a:spcBef>
          <a:spcPts val="1200"/>
        </a:spcBef>
        <a:buClr>
          <a:schemeClr val="accent1"/>
        </a:buClr>
        <a:buFontTx/>
        <a:buNone/>
        <a:tabLst/>
        <a:defRPr sz="2800" b="0" i="0" kern="1200" cap="all" baseline="0">
          <a:solidFill>
            <a:schemeClr val="tx1"/>
          </a:solidFill>
          <a:latin typeface="Franklin Gothic Heavy" panose="020B0603020102020204" pitchFamily="34" charset="0"/>
          <a:ea typeface="Franklin Gothic Demi" panose="020B0703020102020204" pitchFamily="34" charset="0"/>
          <a:cs typeface="Franklin Gothic Demi" panose="020B0703020102020204" pitchFamily="34" charset="0"/>
        </a:defRPr>
      </a:lvl1pPr>
      <a:lvl2pPr marL="364792" marR="0" indent="-364792" algn="l" defTabSz="1215953" rtl="0" eaLnBrk="1" fontAlgn="auto" latinLnBrk="0" hangingPunct="1">
        <a:lnSpc>
          <a:spcPct val="100000"/>
        </a:lnSpc>
        <a:spcBef>
          <a:spcPts val="900"/>
        </a:spcBef>
        <a:spcAft>
          <a:spcPts val="0"/>
        </a:spcAft>
        <a:buClr>
          <a:schemeClr val="accent1"/>
        </a:buClr>
        <a:buSzTx/>
        <a:buFont typeface="Wingdings" pitchFamily="2" charset="2"/>
        <a:buChar char="§"/>
        <a:tabLst/>
        <a:defRPr sz="2000" b="0" i="0" kern="1200">
          <a:solidFill>
            <a:schemeClr val="tx1"/>
          </a:solidFill>
          <a:latin typeface="+mn-lt"/>
          <a:ea typeface="Franklin Gothic Book" panose="020B0503020102020204" pitchFamily="34" charset="0"/>
          <a:cs typeface="Franklin Gothic Book" panose="020B0503020102020204" pitchFamily="34" charset="0"/>
        </a:defRPr>
      </a:lvl2pPr>
      <a:lvl3pPr marL="638397" indent="-273595" algn="l" defTabSz="1215953" rtl="0" eaLnBrk="1" latinLnBrk="0" hangingPunct="1">
        <a:lnSpc>
          <a:spcPct val="100000"/>
        </a:lnSpc>
        <a:spcBef>
          <a:spcPts val="599"/>
        </a:spcBef>
        <a:buClr>
          <a:schemeClr val="tx1"/>
        </a:buClr>
        <a:buFont typeface="Arial" panose="020B0604020202020204" pitchFamily="34" charset="0"/>
        <a:buChar char="•"/>
        <a:tabLst/>
        <a:defRPr sz="16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911983" marR="0" indent="-273595" algn="l" defTabSz="1215953" rtl="0" eaLnBrk="1" fontAlgn="auto" latinLnBrk="0" hangingPunct="1">
        <a:lnSpc>
          <a:spcPct val="100000"/>
        </a:lnSpc>
        <a:spcBef>
          <a:spcPts val="599"/>
        </a:spcBef>
        <a:spcAft>
          <a:spcPts val="0"/>
        </a:spcAft>
        <a:buClr>
          <a:schemeClr val="tx1"/>
        </a:buClr>
        <a:buSzTx/>
        <a:buFont typeface="Arial" panose="020B0604020202020204" pitchFamily="34" charset="0"/>
        <a:buChar char="•"/>
        <a:tabLst/>
        <a:defRPr sz="1400" b="0" i="0" kern="1200" baseline="0">
          <a:solidFill>
            <a:schemeClr val="tx1"/>
          </a:solidFill>
          <a:latin typeface="Franklin Gothic Book" charset="0"/>
          <a:ea typeface="Franklin Gothic Book" charset="0"/>
          <a:cs typeface="Franklin Gothic Book" charset="0"/>
        </a:defRPr>
      </a:lvl4pPr>
      <a:lvl5pPr marL="2051967" marR="0" indent="-455993" algn="l" defTabSz="1215953" rtl="0" eaLnBrk="1" fontAlgn="auto" latinLnBrk="0" hangingPunct="1">
        <a:lnSpc>
          <a:spcPct val="100000"/>
        </a:lnSpc>
        <a:spcBef>
          <a:spcPts val="599"/>
        </a:spcBef>
        <a:spcAft>
          <a:spcPts val="0"/>
        </a:spcAft>
        <a:buClr>
          <a:schemeClr val="tx2"/>
        </a:buClr>
        <a:buSzTx/>
        <a:buFont typeface="Arial" panose="020B0604020202020204" pitchFamily="34" charset="0"/>
        <a:buChar char="•"/>
        <a:tabLst/>
        <a:defRPr sz="12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1823966" marR="0" indent="-228003" algn="l" defTabSz="1215953" rtl="0" eaLnBrk="1" fontAlgn="auto" latinLnBrk="0" hangingPunct="1">
        <a:lnSpc>
          <a:spcPts val="1600"/>
        </a:lnSpc>
        <a:spcBef>
          <a:spcPts val="800"/>
        </a:spcBef>
        <a:spcAft>
          <a:spcPts val="0"/>
        </a:spcAft>
        <a:buClr>
          <a:schemeClr val="tx2"/>
        </a:buClr>
        <a:buSzTx/>
        <a:buFont typeface="Arial" panose="020B0604020202020204" pitchFamily="34" charset="0"/>
        <a:buChar char="•"/>
        <a:tabLst/>
        <a:defRPr sz="14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charset="0"/>
          <a:ea typeface="Franklin Gothic Book" charset="0"/>
          <a:cs typeface="Franklin Gothic Book" charset="0"/>
        </a:defRPr>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panose="020B0503020102020204" pitchFamily="34" charset="0"/>
          <a:ea typeface="+mn-ea"/>
          <a:cs typeface="+mn-cs"/>
        </a:defRPr>
      </a:lvl8pPr>
      <a:lvl9pPr marL="0" marR="0" indent="0" algn="l" defTabSz="1215953" rtl="0" eaLnBrk="1" fontAlgn="auto" latinLnBrk="0" hangingPunct="1">
        <a:lnSpc>
          <a:spcPts val="1200"/>
        </a:lnSpc>
        <a:spcBef>
          <a:spcPts val="599"/>
        </a:spcBef>
        <a:spcAft>
          <a:spcPts val="0"/>
        </a:spcAft>
        <a:buClrTx/>
        <a:buSzTx/>
        <a:buFont typeface="Arial"/>
        <a:buNone/>
        <a:tabLst/>
        <a:defRPr sz="900" kern="1200" baseline="0">
          <a:solidFill>
            <a:schemeClr val="tx1"/>
          </a:solidFill>
          <a:latin typeface="Franklin Gothic Book" panose="020B0503020102020204" pitchFamily="34" charset="0"/>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17" userDrawn="1">
          <p15:clr>
            <a:srgbClr val="F26B43"/>
          </p15:clr>
        </p15:guide>
        <p15:guide id="4" pos="9825"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61"/>
            </p:custDataLst>
            <p:extLst>
              <p:ext uri="{D42A27DB-BD31-4B8C-83A1-F6EECF244321}">
                <p14:modId xmlns:p14="http://schemas.microsoft.com/office/powerpoint/2010/main" val="1839940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3" imgW="216" imgH="216" progId="TCLayout.ActiveDocument.1">
                  <p:embed/>
                </p:oleObj>
              </mc:Choice>
              <mc:Fallback>
                <p:oleObj name="think-cell Slide" r:id="rId63" imgW="216" imgH="216" progId="TCLayout.ActiveDocument.1">
                  <p:embed/>
                  <p:pic>
                    <p:nvPicPr>
                      <p:cNvPr id="0" name=""/>
                      <p:cNvPicPr/>
                      <p:nvPr/>
                    </p:nvPicPr>
                    <p:blipFill>
                      <a:blip r:embed="rId64"/>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62"/>
            </p:custDataLst>
          </p:nvPr>
        </p:nvSpPr>
        <p:spPr>
          <a:xfrm>
            <a:off x="0" y="6"/>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sp>
        <p:nvSpPr>
          <p:cNvPr id="2" name="Title Placeholder 1"/>
          <p:cNvSpPr>
            <a:spLocks noGrp="1"/>
          </p:cNvSpPr>
          <p:nvPr>
            <p:ph type="title"/>
          </p:nvPr>
        </p:nvSpPr>
        <p:spPr>
          <a:xfrm>
            <a:off x="2272188" y="418238"/>
            <a:ext cx="11911091" cy="486834"/>
          </a:xfrm>
          <a:prstGeom prst="rect">
            <a:avLst/>
          </a:prstGeom>
        </p:spPr>
        <p:txBody>
          <a:bodyPr vert="horz" lIns="0" tIns="0" rIns="0" bIns="0" rtlCol="0" anchor="ctr" anchorCtr="0">
            <a:noAutofit/>
          </a:bodyPr>
          <a:lstStyle/>
          <a:p>
            <a:r>
              <a:rPr lang="en-US" dirty="0"/>
              <a:t>Click to edit title (34pt, All Caps)</a:t>
            </a:r>
          </a:p>
        </p:txBody>
      </p:sp>
      <p:sp>
        <p:nvSpPr>
          <p:cNvPr id="6" name="Slide Number Placeholder 5"/>
          <p:cNvSpPr>
            <a:spLocks noGrp="1"/>
          </p:cNvSpPr>
          <p:nvPr>
            <p:ph type="sldNum" sz="quarter" idx="4"/>
          </p:nvPr>
        </p:nvSpPr>
        <p:spPr>
          <a:xfrm>
            <a:off x="14638284" y="418238"/>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cxnSp>
        <p:nvCxnSpPr>
          <p:cNvPr id="11" name="Straight Connector 10"/>
          <p:cNvCxnSpPr/>
          <p:nvPr userDrawn="1"/>
        </p:nvCxnSpPr>
        <p:spPr>
          <a:xfrm flipH="1">
            <a:off x="685578" y="1132272"/>
            <a:ext cx="14886432" cy="0"/>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970824" y="318210"/>
            <a:ext cx="0" cy="814075"/>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E21BC38-3243-DD4D-AF62-63FECFB8B30E}"/>
              </a:ext>
            </a:extLst>
          </p:cNvPr>
          <p:cNvSpPr>
            <a:spLocks noGrp="1"/>
          </p:cNvSpPr>
          <p:nvPr>
            <p:ph type="body" idx="1"/>
          </p:nvPr>
        </p:nvSpPr>
        <p:spPr>
          <a:xfrm>
            <a:off x="662016" y="1981200"/>
            <a:ext cx="14935199" cy="5486400"/>
          </a:xfrm>
          <a:prstGeom prst="rect">
            <a:avLst/>
          </a:prstGeom>
        </p:spPr>
        <p:txBody>
          <a:bodyPr vert="horz" lIns="91185" tIns="45597" rIns="91185" bIns="455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D6915D1F-E0BF-CB4B-ADEB-F0FDDBB1680F}"/>
              </a:ext>
            </a:extLst>
          </p:cNvPr>
          <p:cNvSpPr txBox="1"/>
          <p:nvPr userDrawn="1"/>
        </p:nvSpPr>
        <p:spPr>
          <a:xfrm>
            <a:off x="685604" y="8825803"/>
            <a:ext cx="5902257" cy="152348"/>
          </a:xfrm>
          <a:prstGeom prst="rect">
            <a:avLst/>
          </a:prstGeom>
          <a:noFill/>
        </p:spPr>
        <p:txBody>
          <a:bodyPr wrap="none" lIns="0" tIns="0" rIns="0" bIns="0" rtlCol="0">
            <a:spAutoFit/>
          </a:bodyPr>
          <a:lstStyle/>
          <a:p>
            <a:pPr>
              <a:lnSpc>
                <a:spcPct val="110000"/>
              </a:lnSpc>
              <a:spcBef>
                <a:spcPts val="599"/>
              </a:spcBef>
            </a:pPr>
            <a:r>
              <a:rPr lang="en-US" sz="900" dirty="0">
                <a:solidFill>
                  <a:srgbClr val="797979"/>
                </a:solidFill>
                <a:latin typeface="Franklin Gothic Book" charset="0"/>
                <a:ea typeface="Franklin Gothic Book" charset="0"/>
                <a:cs typeface="Franklin Gothic Book" charset="0"/>
              </a:rPr>
              <a:t>Confidential information. Use and disclosure limited for Gates business purposes only. © 2019 Gates. All rights reserved. </a:t>
            </a:r>
          </a:p>
        </p:txBody>
      </p:sp>
      <p:pic>
        <p:nvPicPr>
          <p:cNvPr id="12" name="Picture 11">
            <a:extLst>
              <a:ext uri="{FF2B5EF4-FFF2-40B4-BE49-F238E27FC236}">
                <a16:creationId xmlns:a16="http://schemas.microsoft.com/office/drawing/2014/main" id="{8DBC77D1-2240-B94A-8CD2-D138F58255C7}"/>
              </a:ext>
            </a:extLst>
          </p:cNvPr>
          <p:cNvPicPr>
            <a:picLocks noChangeAspect="1"/>
          </p:cNvPicPr>
          <p:nvPr userDrawn="1"/>
        </p:nvPicPr>
        <p:blipFill>
          <a:blip r:embed="rId65"/>
          <a:stretch>
            <a:fillRect/>
          </a:stretch>
        </p:blipFill>
        <p:spPr>
          <a:xfrm>
            <a:off x="636109" y="280734"/>
            <a:ext cx="1152932" cy="645220"/>
          </a:xfrm>
          <a:prstGeom prst="rect">
            <a:avLst/>
          </a:prstGeom>
        </p:spPr>
      </p:pic>
      <p:grpSp>
        <p:nvGrpSpPr>
          <p:cNvPr id="14" name="Group 13">
            <a:extLst>
              <a:ext uri="{FF2B5EF4-FFF2-40B4-BE49-F238E27FC236}">
                <a16:creationId xmlns:a16="http://schemas.microsoft.com/office/drawing/2014/main" id="{9E58DDAD-DDE7-634A-8D10-927D200E8F9E}"/>
              </a:ext>
            </a:extLst>
          </p:cNvPr>
          <p:cNvGrpSpPr/>
          <p:nvPr userDrawn="1"/>
        </p:nvGrpSpPr>
        <p:grpSpPr>
          <a:xfrm>
            <a:off x="661988" y="1288717"/>
            <a:ext cx="14933612" cy="261108"/>
            <a:chOff x="661988" y="1288716"/>
            <a:chExt cx="14933612" cy="261107"/>
          </a:xfrm>
        </p:grpSpPr>
        <p:pic>
          <p:nvPicPr>
            <p:cNvPr id="15" name="Picture 14">
              <a:extLst>
                <a:ext uri="{FF2B5EF4-FFF2-40B4-BE49-F238E27FC236}">
                  <a16:creationId xmlns:a16="http://schemas.microsoft.com/office/drawing/2014/main" id="{42D0EC21-0D00-2843-8967-048C3A5D0054}"/>
                </a:ext>
              </a:extLst>
            </p:cNvPr>
            <p:cNvPicPr>
              <a:picLocks noChangeAspect="1"/>
            </p:cNvPicPr>
            <p:nvPr userDrawn="1"/>
          </p:nvPicPr>
          <p:blipFill rotWithShape="1">
            <a:blip r:embed="rId66"/>
            <a:srcRect t="1" b="54801"/>
            <a:stretch/>
          </p:blipFill>
          <p:spPr>
            <a:xfrm>
              <a:off x="661988" y="1288716"/>
              <a:ext cx="9507248" cy="261107"/>
            </a:xfrm>
            <a:prstGeom prst="rect">
              <a:avLst/>
            </a:prstGeom>
          </p:spPr>
        </p:pic>
        <p:pic>
          <p:nvPicPr>
            <p:cNvPr id="16" name="Picture 15">
              <a:extLst>
                <a:ext uri="{FF2B5EF4-FFF2-40B4-BE49-F238E27FC236}">
                  <a16:creationId xmlns:a16="http://schemas.microsoft.com/office/drawing/2014/main" id="{57CE4F8B-6EAF-0741-8B41-F035AD5F6E11}"/>
                </a:ext>
              </a:extLst>
            </p:cNvPr>
            <p:cNvPicPr>
              <a:picLocks noChangeAspect="1"/>
            </p:cNvPicPr>
            <p:nvPr userDrawn="1"/>
          </p:nvPicPr>
          <p:blipFill rotWithShape="1">
            <a:blip r:embed="rId66"/>
            <a:srcRect t="2" r="42924" b="54800"/>
            <a:stretch/>
          </p:blipFill>
          <p:spPr>
            <a:xfrm>
              <a:off x="10169236" y="1288716"/>
              <a:ext cx="5426364" cy="261106"/>
            </a:xfrm>
            <a:prstGeom prst="rect">
              <a:avLst/>
            </a:prstGeom>
          </p:spPr>
        </p:pic>
      </p:grpSp>
    </p:spTree>
    <p:extLst>
      <p:ext uri="{BB962C8B-B14F-4D97-AF65-F5344CB8AC3E}">
        <p14:creationId xmlns:p14="http://schemas.microsoft.com/office/powerpoint/2010/main" val="108635563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1" r:id="rId43"/>
    <p:sldLayoutId id="2147484162" r:id="rId44"/>
    <p:sldLayoutId id="2147484163" r:id="rId45"/>
    <p:sldLayoutId id="2147484164" r:id="rId46"/>
    <p:sldLayoutId id="2147484165" r:id="rId47"/>
    <p:sldLayoutId id="2147484166" r:id="rId48"/>
    <p:sldLayoutId id="2147484167" r:id="rId49"/>
    <p:sldLayoutId id="2147484168" r:id="rId50"/>
    <p:sldLayoutId id="2147484169" r:id="rId51"/>
    <p:sldLayoutId id="2147484170" r:id="rId52"/>
    <p:sldLayoutId id="2147484171" r:id="rId53"/>
    <p:sldLayoutId id="2147484172" r:id="rId54"/>
    <p:sldLayoutId id="2147484173" r:id="rId55"/>
    <p:sldLayoutId id="2147484174" r:id="rId56"/>
    <p:sldLayoutId id="2147484175" r:id="rId57"/>
    <p:sldLayoutId id="2147484176" r:id="rId58"/>
    <p:sldLayoutId id="2147484178" r:id="rId59"/>
  </p:sldLayoutIdLst>
  <p:hf hdr="0" ftr="0" dt="0"/>
  <p:txStyles>
    <p:titleStyle>
      <a:lvl1pPr algn="l" defTabSz="1215953" rtl="0" eaLnBrk="1" latinLnBrk="0" hangingPunct="1">
        <a:lnSpc>
          <a:spcPct val="80000"/>
        </a:lnSpc>
        <a:spcBef>
          <a:spcPts val="0"/>
        </a:spcBef>
        <a:buNone/>
        <a:defRPr sz="3400" b="0" i="0" kern="1200" cap="all" baseline="0">
          <a:solidFill>
            <a:schemeClr val="tx1"/>
          </a:solidFill>
          <a:latin typeface="+mj-lt"/>
          <a:ea typeface="Franklin Gothic Heavy" charset="0"/>
          <a:cs typeface="Franklin Gothic Heavy" charset="0"/>
        </a:defRPr>
      </a:lvl1pPr>
    </p:titleStyle>
    <p:bodyStyle>
      <a:lvl1pPr marL="0" indent="0" algn="l" defTabSz="1215953" rtl="0" eaLnBrk="1" latinLnBrk="0" hangingPunct="1">
        <a:lnSpc>
          <a:spcPct val="100000"/>
        </a:lnSpc>
        <a:spcBef>
          <a:spcPts val="1200"/>
        </a:spcBef>
        <a:buClr>
          <a:schemeClr val="accent1"/>
        </a:buClr>
        <a:buFontTx/>
        <a:buNone/>
        <a:tabLst/>
        <a:defRPr sz="2800" b="0" i="0" kern="1200" cap="all" baseline="0">
          <a:solidFill>
            <a:schemeClr val="tx1"/>
          </a:solidFill>
          <a:latin typeface="Franklin Gothic Heavy" panose="020B0603020102020204" pitchFamily="34" charset="0"/>
          <a:ea typeface="Franklin Gothic Demi" panose="020B0703020102020204" pitchFamily="34" charset="0"/>
          <a:cs typeface="Franklin Gothic Demi" panose="020B0703020102020204" pitchFamily="34" charset="0"/>
        </a:defRPr>
      </a:lvl1pPr>
      <a:lvl2pPr marL="364792" marR="0" indent="-364792" algn="l" defTabSz="1215953" rtl="0" eaLnBrk="1" fontAlgn="auto" latinLnBrk="0" hangingPunct="1">
        <a:lnSpc>
          <a:spcPct val="100000"/>
        </a:lnSpc>
        <a:spcBef>
          <a:spcPts val="900"/>
        </a:spcBef>
        <a:spcAft>
          <a:spcPts val="0"/>
        </a:spcAft>
        <a:buClr>
          <a:schemeClr val="accent1"/>
        </a:buClr>
        <a:buSzTx/>
        <a:buFont typeface="Wingdings" pitchFamily="2" charset="2"/>
        <a:buChar char="§"/>
        <a:tabLst/>
        <a:defRPr sz="2000" b="0" i="0" kern="1200">
          <a:solidFill>
            <a:schemeClr val="tx1"/>
          </a:solidFill>
          <a:latin typeface="+mn-lt"/>
          <a:ea typeface="Franklin Gothic Book" panose="020B0503020102020204" pitchFamily="34" charset="0"/>
          <a:cs typeface="Franklin Gothic Book" panose="020B0503020102020204" pitchFamily="34" charset="0"/>
        </a:defRPr>
      </a:lvl2pPr>
      <a:lvl3pPr marL="638397" indent="-273595" algn="l" defTabSz="1215953" rtl="0" eaLnBrk="1" latinLnBrk="0" hangingPunct="1">
        <a:lnSpc>
          <a:spcPct val="100000"/>
        </a:lnSpc>
        <a:spcBef>
          <a:spcPts val="599"/>
        </a:spcBef>
        <a:buClr>
          <a:schemeClr val="tx1"/>
        </a:buClr>
        <a:buFont typeface="Arial" panose="020B0604020202020204" pitchFamily="34" charset="0"/>
        <a:buChar char="•"/>
        <a:tabLst/>
        <a:defRPr sz="16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911983" marR="0" indent="-273595" algn="l" defTabSz="1215953" rtl="0" eaLnBrk="1" fontAlgn="auto" latinLnBrk="0" hangingPunct="1">
        <a:lnSpc>
          <a:spcPct val="100000"/>
        </a:lnSpc>
        <a:spcBef>
          <a:spcPts val="599"/>
        </a:spcBef>
        <a:spcAft>
          <a:spcPts val="0"/>
        </a:spcAft>
        <a:buClr>
          <a:schemeClr val="tx1"/>
        </a:buClr>
        <a:buSzTx/>
        <a:buFont typeface="Arial" panose="020B0604020202020204" pitchFamily="34" charset="0"/>
        <a:buChar char="•"/>
        <a:tabLst/>
        <a:defRPr sz="1400" b="0" i="0" kern="1200" baseline="0">
          <a:solidFill>
            <a:schemeClr val="tx1"/>
          </a:solidFill>
          <a:latin typeface="Franklin Gothic Book" charset="0"/>
          <a:ea typeface="Franklin Gothic Book" charset="0"/>
          <a:cs typeface="Franklin Gothic Book" charset="0"/>
        </a:defRPr>
      </a:lvl4pPr>
      <a:lvl5pPr marL="2051967" marR="0" indent="-455993" algn="l" defTabSz="1215953" rtl="0" eaLnBrk="1" fontAlgn="auto" latinLnBrk="0" hangingPunct="1">
        <a:lnSpc>
          <a:spcPct val="100000"/>
        </a:lnSpc>
        <a:spcBef>
          <a:spcPts val="599"/>
        </a:spcBef>
        <a:spcAft>
          <a:spcPts val="0"/>
        </a:spcAft>
        <a:buClr>
          <a:schemeClr val="tx2"/>
        </a:buClr>
        <a:buSzTx/>
        <a:buFont typeface="Arial" panose="020B0604020202020204" pitchFamily="34" charset="0"/>
        <a:buChar char="•"/>
        <a:tabLst/>
        <a:defRPr sz="12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1823966" marR="0" indent="-228003" algn="l" defTabSz="1215953" rtl="0" eaLnBrk="1" fontAlgn="auto" latinLnBrk="0" hangingPunct="1">
        <a:lnSpc>
          <a:spcPts val="1600"/>
        </a:lnSpc>
        <a:spcBef>
          <a:spcPts val="800"/>
        </a:spcBef>
        <a:spcAft>
          <a:spcPts val="0"/>
        </a:spcAft>
        <a:buClr>
          <a:schemeClr val="tx2"/>
        </a:buClr>
        <a:buSzTx/>
        <a:buFont typeface="Arial" panose="020B0604020202020204" pitchFamily="34" charset="0"/>
        <a:buChar char="•"/>
        <a:tabLst/>
        <a:defRPr sz="1400" b="0" i="0" kern="120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charset="0"/>
          <a:ea typeface="Franklin Gothic Book" charset="0"/>
          <a:cs typeface="Franklin Gothic Book" charset="0"/>
        </a:defRPr>
      </a:lvl7pPr>
      <a:lvl8pPr marL="0" marR="0" indent="0" algn="l" defTabSz="1215953" rtl="0" eaLnBrk="1" fontAlgn="auto" latinLnBrk="0" hangingPunct="1">
        <a:lnSpc>
          <a:spcPts val="1100"/>
        </a:lnSpc>
        <a:spcBef>
          <a:spcPts val="599"/>
        </a:spcBef>
        <a:spcAft>
          <a:spcPts val="0"/>
        </a:spcAft>
        <a:buClr>
          <a:schemeClr val="accent1"/>
        </a:buClr>
        <a:buSzTx/>
        <a:buFont typeface="Arial" panose="020B0604020202020204" pitchFamily="34" charset="0"/>
        <a:buNone/>
        <a:tabLst/>
        <a:defRPr sz="900" b="0" i="0" kern="1200" baseline="0">
          <a:solidFill>
            <a:schemeClr val="tx1"/>
          </a:solidFill>
          <a:latin typeface="Franklin Gothic Book" panose="020B0503020102020204" pitchFamily="34" charset="0"/>
          <a:ea typeface="+mn-ea"/>
          <a:cs typeface="+mn-cs"/>
        </a:defRPr>
      </a:lvl8pPr>
      <a:lvl9pPr marL="0" marR="0" indent="0" algn="l" defTabSz="1215953" rtl="0" eaLnBrk="1" fontAlgn="auto" latinLnBrk="0" hangingPunct="1">
        <a:lnSpc>
          <a:spcPts val="1200"/>
        </a:lnSpc>
        <a:spcBef>
          <a:spcPts val="599"/>
        </a:spcBef>
        <a:spcAft>
          <a:spcPts val="0"/>
        </a:spcAft>
        <a:buClrTx/>
        <a:buSzTx/>
        <a:buFont typeface="Arial"/>
        <a:buNone/>
        <a:tabLst/>
        <a:defRPr sz="900" kern="1200" baseline="0">
          <a:solidFill>
            <a:schemeClr val="tx1"/>
          </a:solidFill>
          <a:latin typeface="Franklin Gothic Book" panose="020B0503020102020204" pitchFamily="34" charset="0"/>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17" userDrawn="1">
          <p15:clr>
            <a:srgbClr val="F26B43"/>
          </p15:clr>
        </p15:guide>
        <p15:guide id="4" pos="9825"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83598" y="300154"/>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090"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67180" y="8804135"/>
            <a:ext cx="7014996" cy="177287"/>
          </a:xfrm>
          <a:prstGeom prst="rect">
            <a:avLst/>
          </a:prstGeom>
        </p:spPr>
        <p:txBody>
          <a:bodyPr vert="horz" lIns="0" tIns="0" rIns="0" bIns="0" rtlCol="0" anchor="ctr"/>
          <a:lstStyle>
            <a:lvl1pPr algn="l">
              <a:defRPr sz="1100">
                <a:solidFill>
                  <a:srgbClr val="797979"/>
                </a:solidFill>
                <a:latin typeface="Franklin Gothic Book" charset="0"/>
                <a:ea typeface="Franklin Gothic Book" charset="0"/>
                <a:cs typeface="Franklin Gothic Book" charset="0"/>
              </a:defRPr>
            </a:lvl1pPr>
          </a:lstStyle>
          <a:p>
            <a:pPr defTabSz="1365374"/>
            <a:r>
              <a:rPr lang="en-US"/>
              <a:t>Confidential Information. Use and disclosure limited for Gates business purposes only. ©2018 Gates Corporation. All rights reserved. </a:t>
            </a:r>
            <a:endParaRPr lang="en-US" dirty="0"/>
          </a:p>
        </p:txBody>
      </p:sp>
      <p:sp>
        <p:nvSpPr>
          <p:cNvPr id="6" name="Slide Number Placeholder 5"/>
          <p:cNvSpPr>
            <a:spLocks noGrp="1"/>
          </p:cNvSpPr>
          <p:nvPr>
            <p:ph type="sldNum" sz="quarter" idx="4"/>
          </p:nvPr>
        </p:nvSpPr>
        <p:spPr>
          <a:xfrm>
            <a:off x="14774072" y="473104"/>
            <a:ext cx="933753" cy="486834"/>
          </a:xfrm>
          <a:prstGeom prst="rect">
            <a:avLst/>
          </a:prstGeom>
        </p:spPr>
        <p:txBody>
          <a:bodyPr vert="horz" lIns="0" tIns="0" rIns="0" bIns="0" rtlCol="0" anchor="ctr"/>
          <a:lstStyle>
            <a:lvl1pPr algn="r">
              <a:lnSpc>
                <a:spcPct val="80000"/>
              </a:lnSpc>
              <a:spcBef>
                <a:spcPts val="0"/>
              </a:spcBef>
              <a:defRPr sz="3700" b="1" i="0">
                <a:solidFill>
                  <a:schemeClr val="tx1"/>
                </a:solidFill>
                <a:latin typeface="Franklin Gothic Heavy" charset="0"/>
                <a:ea typeface="Franklin Gothic Heavy" charset="0"/>
                <a:cs typeface="Franklin Gothic Heavy" charset="0"/>
              </a:defRPr>
            </a:lvl1pPr>
          </a:lstStyle>
          <a:p>
            <a:pPr defTabSz="1365374"/>
            <a:fld id="{5F9B62A2-F893-D445-AA6E-547C886B98E8}" type="slidenum">
              <a:rPr lang="en-US" smtClean="0">
                <a:solidFill>
                  <a:srgbClr val="000000"/>
                </a:solidFill>
              </a:rPr>
              <a:pPr defTabSz="1365374"/>
              <a:t>‹#›</a:t>
            </a:fld>
            <a:endParaRPr lang="en-US" dirty="0">
              <a:solidFill>
                <a:srgbClr val="000000"/>
              </a:solidFill>
            </a:endParaRPr>
          </a:p>
        </p:txBody>
      </p:sp>
      <p:pic>
        <p:nvPicPr>
          <p:cNvPr id="8" name="Picture 7"/>
          <p:cNvPicPr>
            <a:picLocks noChangeAspect="1"/>
          </p:cNvPicPr>
          <p:nvPr userDrawn="1"/>
        </p:nvPicPr>
        <p:blipFill>
          <a:blip r:embed="rId22"/>
          <a:stretch>
            <a:fillRect/>
          </a:stretch>
        </p:blipFill>
        <p:spPr>
          <a:xfrm>
            <a:off x="324648" y="1249003"/>
            <a:ext cx="15608300" cy="304800"/>
          </a:xfrm>
          <a:prstGeom prst="rect">
            <a:avLst/>
          </a:prstGeom>
        </p:spPr>
      </p:pic>
      <p:cxnSp>
        <p:nvCxnSpPr>
          <p:cNvPr id="11" name="Straight Connector 10"/>
          <p:cNvCxnSpPr/>
          <p:nvPr userDrawn="1"/>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62264" y="318198"/>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17949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Lst>
  <p:hf hdr="0" dt="0"/>
  <p:txStyles>
    <p:titleStyle>
      <a:lvl1pPr algn="l" defTabSz="1365270" rtl="0" eaLnBrk="1" latinLnBrk="0" hangingPunct="1">
        <a:lnSpc>
          <a:spcPct val="80000"/>
        </a:lnSpc>
        <a:spcBef>
          <a:spcPts val="0"/>
        </a:spcBef>
        <a:buNone/>
        <a:defRPr sz="37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365270" rtl="0" eaLnBrk="1" latinLnBrk="0" hangingPunct="1">
        <a:lnSpc>
          <a:spcPct val="90000"/>
        </a:lnSpc>
        <a:spcBef>
          <a:spcPts val="1493"/>
        </a:spcBef>
        <a:buClr>
          <a:schemeClr val="accent1"/>
        </a:buClr>
        <a:buFont typeface="Wingdings" pitchFamily="2" charset="2"/>
        <a:buNone/>
        <a:tabLst/>
        <a:defRPr sz="27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645320" indent="-339549" algn="l" defTabSz="1365270" rtl="0" eaLnBrk="1" latinLnBrk="0" hangingPunct="1">
        <a:lnSpc>
          <a:spcPct val="110000"/>
        </a:lnSpc>
        <a:spcBef>
          <a:spcPts val="1344"/>
        </a:spcBef>
        <a:buClr>
          <a:schemeClr val="accent1"/>
        </a:buClr>
        <a:buFont typeface="Wingdings" pitchFamily="2" charset="2"/>
        <a:buChar char="§"/>
        <a:tabLst/>
        <a:defRPr sz="2000" b="0" i="0" kern="1200">
          <a:solidFill>
            <a:schemeClr val="tx1"/>
          </a:solidFill>
          <a:latin typeface="+mn-lt"/>
          <a:ea typeface="Franklin Gothic Book" charset="0"/>
          <a:cs typeface="Franklin Gothic Book" charset="0"/>
        </a:defRPr>
      </a:lvl2pPr>
      <a:lvl3pPr marL="968869" indent="-355548" algn="l" defTabSz="1365270" rtl="0" eaLnBrk="1" latinLnBrk="0" hangingPunct="1">
        <a:lnSpc>
          <a:spcPct val="110000"/>
        </a:lnSpc>
        <a:spcBef>
          <a:spcPts val="1344"/>
        </a:spcBef>
        <a:buClr>
          <a:schemeClr val="tx2"/>
        </a:buClr>
        <a:buFont typeface="Arial" panose="020B0604020202020204" pitchFamily="34" charset="0"/>
        <a:buChar char="•"/>
        <a:tabLst/>
        <a:defRPr sz="2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292418" indent="-355548" algn="l" defTabSz="1365270" rtl="0" eaLnBrk="1" latinLnBrk="0" hangingPunct="1">
        <a:lnSpc>
          <a:spcPct val="110000"/>
        </a:lnSpc>
        <a:spcBef>
          <a:spcPts val="896"/>
        </a:spcBef>
        <a:buClr>
          <a:schemeClr val="tx2"/>
        </a:buClr>
        <a:buFont typeface="Arial" panose="020B0604020202020204" pitchFamily="34" charset="0"/>
        <a:buChar char="•"/>
        <a:tabLst/>
        <a:defRPr sz="1600" b="0" i="0" kern="1200">
          <a:solidFill>
            <a:schemeClr val="tx1"/>
          </a:solidFill>
          <a:latin typeface="Franklin Gothic Book" charset="0"/>
          <a:ea typeface="Franklin Gothic Book" charset="0"/>
          <a:cs typeface="Franklin Gothic Book" charset="0"/>
        </a:defRPr>
      </a:lvl4pPr>
      <a:lvl5pPr marL="1615967" indent="-355548" algn="l" defTabSz="1365270" rtl="0" eaLnBrk="1" latinLnBrk="0" hangingPunct="1">
        <a:lnSpc>
          <a:spcPct val="110000"/>
        </a:lnSpc>
        <a:spcBef>
          <a:spcPts val="672"/>
        </a:spcBef>
        <a:buClr>
          <a:schemeClr val="tx2"/>
        </a:buClr>
        <a:buFont typeface="Arial" panose="020B0604020202020204" pitchFamily="34" charset="0"/>
        <a:buChar char="•"/>
        <a:tabLst/>
        <a:defRPr sz="1600" b="0" i="0" kern="1200">
          <a:solidFill>
            <a:schemeClr val="tx1"/>
          </a:solidFill>
          <a:latin typeface="Franklin Gothic Book" charset="0"/>
          <a:ea typeface="Franklin Gothic Book" charset="0"/>
          <a:cs typeface="Franklin Gothic Book" charset="0"/>
        </a:defRPr>
      </a:lvl5pPr>
      <a:lvl6pPr marL="387548" indent="-387548" algn="l" defTabSz="1365270" rtl="0" eaLnBrk="1" latinLnBrk="0" hangingPunct="1">
        <a:lnSpc>
          <a:spcPct val="90000"/>
        </a:lnSpc>
        <a:spcBef>
          <a:spcPts val="747"/>
        </a:spcBef>
        <a:buClr>
          <a:schemeClr val="accent1"/>
        </a:buClr>
        <a:buFont typeface="Arial" panose="020B0604020202020204" pitchFamily="34" charset="0"/>
        <a:buChar char="•"/>
        <a:tabLst/>
        <a:defRPr sz="1600" b="0" i="0" kern="1200" baseline="0">
          <a:solidFill>
            <a:schemeClr val="tx1"/>
          </a:solidFill>
          <a:latin typeface="Franklin Gothic Book" charset="0"/>
          <a:ea typeface="Franklin Gothic Book" charset="0"/>
          <a:cs typeface="Franklin Gothic Book" charset="0"/>
        </a:defRPr>
      </a:lvl6pPr>
      <a:lvl7pPr marL="387548" indent="-387548" algn="l" defTabSz="1365270" rtl="0" eaLnBrk="1" latinLnBrk="0" hangingPunct="1">
        <a:lnSpc>
          <a:spcPct val="90000"/>
        </a:lnSpc>
        <a:spcBef>
          <a:spcPts val="747"/>
        </a:spcBef>
        <a:buClr>
          <a:schemeClr val="accent1"/>
        </a:buClr>
        <a:buFont typeface="Arial" panose="020B0604020202020204" pitchFamily="34" charset="0"/>
        <a:buChar char="•"/>
        <a:tabLst/>
        <a:defRPr sz="1400" b="0" i="0" kern="1200">
          <a:solidFill>
            <a:schemeClr val="tx1"/>
          </a:solidFill>
          <a:latin typeface="Franklin Gothic Book" charset="0"/>
          <a:ea typeface="Franklin Gothic Book" charset="0"/>
          <a:cs typeface="Franklin Gothic Book" charset="0"/>
        </a:defRPr>
      </a:lvl7pPr>
      <a:lvl8pPr marL="5119764" indent="-341316" algn="l" defTabSz="1365270" rtl="0" eaLnBrk="1" latinLnBrk="0" hangingPunct="1">
        <a:lnSpc>
          <a:spcPct val="90000"/>
        </a:lnSpc>
        <a:spcBef>
          <a:spcPts val="747"/>
        </a:spcBef>
        <a:buFont typeface="Arial"/>
        <a:buChar char="•"/>
        <a:defRPr sz="2700" kern="1200">
          <a:solidFill>
            <a:schemeClr val="tx1"/>
          </a:solidFill>
          <a:latin typeface="+mn-lt"/>
          <a:ea typeface="+mn-ea"/>
          <a:cs typeface="+mn-cs"/>
        </a:defRPr>
      </a:lvl8pPr>
      <a:lvl9pPr marL="5802398" indent="-341316" algn="l" defTabSz="1365270" rtl="0" eaLnBrk="1" latinLnBrk="0" hangingPunct="1">
        <a:lnSpc>
          <a:spcPct val="90000"/>
        </a:lnSpc>
        <a:spcBef>
          <a:spcPts val="747"/>
        </a:spcBef>
        <a:buFont typeface="Arial"/>
        <a:buChar char="•"/>
        <a:defRPr sz="2700" kern="1200">
          <a:solidFill>
            <a:schemeClr val="tx1"/>
          </a:solidFill>
          <a:latin typeface="+mn-lt"/>
          <a:ea typeface="+mn-ea"/>
          <a:cs typeface="+mn-cs"/>
        </a:defRPr>
      </a:lvl9pPr>
    </p:bodyStyle>
    <p:otherStyle>
      <a:defPPr>
        <a:defRPr lang="en-US"/>
      </a:defPPr>
      <a:lvl1pPr marL="0" algn="l" defTabSz="1365270" rtl="0" eaLnBrk="1" latinLnBrk="0" hangingPunct="1">
        <a:defRPr sz="2700" kern="1200">
          <a:solidFill>
            <a:schemeClr val="tx1"/>
          </a:solidFill>
          <a:latin typeface="+mn-lt"/>
          <a:ea typeface="+mn-ea"/>
          <a:cs typeface="+mn-cs"/>
        </a:defRPr>
      </a:lvl1pPr>
      <a:lvl2pPr marL="682636" algn="l" defTabSz="1365270" rtl="0" eaLnBrk="1" latinLnBrk="0" hangingPunct="1">
        <a:defRPr sz="2700" kern="1200">
          <a:solidFill>
            <a:schemeClr val="tx1"/>
          </a:solidFill>
          <a:latin typeface="+mn-lt"/>
          <a:ea typeface="+mn-ea"/>
          <a:cs typeface="+mn-cs"/>
        </a:defRPr>
      </a:lvl2pPr>
      <a:lvl3pPr marL="1365270" algn="l" defTabSz="1365270" rtl="0" eaLnBrk="1" latinLnBrk="0" hangingPunct="1">
        <a:defRPr sz="2700" kern="1200">
          <a:solidFill>
            <a:schemeClr val="tx1"/>
          </a:solidFill>
          <a:latin typeface="+mn-lt"/>
          <a:ea typeface="+mn-ea"/>
          <a:cs typeface="+mn-cs"/>
        </a:defRPr>
      </a:lvl3pPr>
      <a:lvl4pPr marL="2047905" algn="l" defTabSz="1365270" rtl="0" eaLnBrk="1" latinLnBrk="0" hangingPunct="1">
        <a:defRPr sz="2700" kern="1200">
          <a:solidFill>
            <a:schemeClr val="tx1"/>
          </a:solidFill>
          <a:latin typeface="+mn-lt"/>
          <a:ea typeface="+mn-ea"/>
          <a:cs typeface="+mn-cs"/>
        </a:defRPr>
      </a:lvl4pPr>
      <a:lvl5pPr marL="2730541" algn="l" defTabSz="1365270" rtl="0" eaLnBrk="1" latinLnBrk="0" hangingPunct="1">
        <a:defRPr sz="2700" kern="1200">
          <a:solidFill>
            <a:schemeClr val="tx1"/>
          </a:solidFill>
          <a:latin typeface="+mn-lt"/>
          <a:ea typeface="+mn-ea"/>
          <a:cs typeface="+mn-cs"/>
        </a:defRPr>
      </a:lvl5pPr>
      <a:lvl6pPr marL="3413175" algn="l" defTabSz="1365270" rtl="0" eaLnBrk="1" latinLnBrk="0" hangingPunct="1">
        <a:defRPr sz="2700" kern="1200">
          <a:solidFill>
            <a:schemeClr val="tx1"/>
          </a:solidFill>
          <a:latin typeface="+mn-lt"/>
          <a:ea typeface="+mn-ea"/>
          <a:cs typeface="+mn-cs"/>
        </a:defRPr>
      </a:lvl6pPr>
      <a:lvl7pPr marL="4095811" algn="l" defTabSz="1365270" rtl="0" eaLnBrk="1" latinLnBrk="0" hangingPunct="1">
        <a:defRPr sz="2700" kern="1200">
          <a:solidFill>
            <a:schemeClr val="tx1"/>
          </a:solidFill>
          <a:latin typeface="+mn-lt"/>
          <a:ea typeface="+mn-ea"/>
          <a:cs typeface="+mn-cs"/>
        </a:defRPr>
      </a:lvl7pPr>
      <a:lvl8pPr marL="4778446" algn="l" defTabSz="1365270" rtl="0" eaLnBrk="1" latinLnBrk="0" hangingPunct="1">
        <a:defRPr sz="2700" kern="1200">
          <a:solidFill>
            <a:schemeClr val="tx1"/>
          </a:solidFill>
          <a:latin typeface="+mn-lt"/>
          <a:ea typeface="+mn-ea"/>
          <a:cs typeface="+mn-cs"/>
        </a:defRPr>
      </a:lvl8pPr>
      <a:lvl9pPr marL="5461080" algn="l" defTabSz="136527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1891316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9458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1"/>
            </p:custDataLst>
            <p:extLst>
              <p:ext uri="{D42A27DB-BD31-4B8C-83A1-F6EECF244321}">
                <p14:modId xmlns:p14="http://schemas.microsoft.com/office/powerpoint/2010/main" val="2375625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6"/>
          <a:stretch>
            <a:fillRect/>
          </a:stretch>
        </p:blipFill>
        <p:spPr>
          <a:xfrm>
            <a:off x="324649" y="1249003"/>
            <a:ext cx="15608300" cy="304800"/>
          </a:xfrm>
          <a:prstGeom prst="rect">
            <a:avLst/>
          </a:prstGeom>
        </p:spPr>
      </p:pic>
      <p:cxnSp>
        <p:nvCxnSpPr>
          <p:cNvPr id="11" name="Straight Connector 10"/>
          <p:cNvCxnSpPr/>
          <p:nvPr userDrawn="1"/>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35135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1"/>
            </p:custDataLst>
            <p:extLst>
              <p:ext uri="{D42A27DB-BD31-4B8C-83A1-F6EECF244321}">
                <p14:modId xmlns:p14="http://schemas.microsoft.com/office/powerpoint/2010/main" val="1328007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16" imgH="216" progId="TCLayout.ActiveDocument.1">
                  <p:embed/>
                </p:oleObj>
              </mc:Choice>
              <mc:Fallback>
                <p:oleObj name="think-cell Slide" r:id="rId23" imgW="216" imgH="216"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©2017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324649" y="1249003"/>
            <a:ext cx="15608300" cy="304800"/>
          </a:xfrm>
          <a:prstGeom prst="rect">
            <a:avLst/>
          </a:prstGeom>
        </p:spPr>
      </p:pic>
      <p:cxnSp>
        <p:nvCxnSpPr>
          <p:cNvPr id="11" name="Straight Connector 10"/>
          <p:cNvCxnSpPr/>
          <p:nvPr userDrawn="1"/>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49214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1"/>
            </p:custDataLst>
            <p:extLst>
              <p:ext uri="{D42A27DB-BD31-4B8C-83A1-F6EECF244321}">
                <p14:modId xmlns:p14="http://schemas.microsoft.com/office/powerpoint/2010/main" val="3338636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6"/>
          <a:stretch>
            <a:fillRect/>
          </a:stretch>
        </p:blipFill>
        <p:spPr>
          <a:xfrm>
            <a:off x="324649" y="1249003"/>
            <a:ext cx="15608300" cy="304800"/>
          </a:xfrm>
          <a:prstGeom prst="rect">
            <a:avLst/>
          </a:prstGeom>
        </p:spPr>
      </p:pic>
      <p:cxnSp>
        <p:nvCxnSpPr>
          <p:cNvPr id="11" name="Straight Connector 10"/>
          <p:cNvCxnSpPr/>
          <p:nvPr userDrawn="1"/>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68600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1659907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58648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2676713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43702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158146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65560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2341818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2"/>
            </p:custDataLst>
          </p:nvPr>
        </p:nvSpPr>
        <p:spPr>
          <a:xfrm>
            <a:off x="0" y="6"/>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400" b="0" i="0" baseline="0" dirty="0">
              <a:solidFill>
                <a:schemeClr val="tx1"/>
              </a:solidFill>
              <a:latin typeface="Franklin Gothic Heavy"/>
              <a:ea typeface="Franklin Gothic Demi" charset="0"/>
              <a:cs typeface="Franklin Gothic Demi" charset="0"/>
              <a:sym typeface="Franklin Gothic Heavy"/>
            </a:endParaRPr>
          </a:p>
        </p:txBody>
      </p:sp>
      <p:pic>
        <p:nvPicPr>
          <p:cNvPr id="4" name="Picture 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3598" y="300155"/>
            <a:ext cx="1066348" cy="608194"/>
          </a:xfrm>
          <a:prstGeom prst="rect">
            <a:avLst/>
          </a:prstGeom>
        </p:spPr>
      </p:pic>
      <p:sp>
        <p:nvSpPr>
          <p:cNvPr id="2" name="Title Placeholder 1"/>
          <p:cNvSpPr>
            <a:spLocks noGrp="1"/>
          </p:cNvSpPr>
          <p:nvPr>
            <p:ph type="title"/>
          </p:nvPr>
        </p:nvSpPr>
        <p:spPr>
          <a:xfrm>
            <a:off x="2391060" y="473104"/>
            <a:ext cx="11911091" cy="486834"/>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0115" y="1998128"/>
            <a:ext cx="14989075" cy="548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5" name="Footer Placeholder 4"/>
          <p:cNvSpPr>
            <a:spLocks noGrp="1"/>
          </p:cNvSpPr>
          <p:nvPr>
            <p:ph type="ftr" sz="quarter" idx="3"/>
          </p:nvPr>
        </p:nvSpPr>
        <p:spPr>
          <a:xfrm>
            <a:off x="467180" y="8804135"/>
            <a:ext cx="6443417" cy="177287"/>
          </a:xfrm>
          <a:prstGeom prst="rect">
            <a:avLst/>
          </a:prstGeom>
        </p:spPr>
        <p:txBody>
          <a:bodyPr vert="horz" lIns="0" tIns="0" rIns="0" bIns="0" rtlCol="0" anchor="ctr"/>
          <a:lstStyle>
            <a:lvl1pPr algn="l">
              <a:defRPr sz="900">
                <a:solidFill>
                  <a:srgbClr val="797979"/>
                </a:solidFill>
                <a:latin typeface="Franklin Gothic Book" charset="0"/>
                <a:ea typeface="Franklin Gothic Book" charset="0"/>
                <a:cs typeface="Franklin Gothic Book" charset="0"/>
              </a:defRPr>
            </a:lvl1pPr>
          </a:lstStyle>
          <a:p>
            <a:r>
              <a:rPr lang="en-US" dirty="0"/>
              <a:t>Confidential Information. Use and disclosure limited for Gates business purposes only. ©2018 Gates Inc. All rights reserved. </a:t>
            </a:r>
          </a:p>
        </p:txBody>
      </p:sp>
      <p:sp>
        <p:nvSpPr>
          <p:cNvPr id="6" name="Slide Number Placeholder 5"/>
          <p:cNvSpPr>
            <a:spLocks noGrp="1"/>
          </p:cNvSpPr>
          <p:nvPr>
            <p:ph type="sldNum" sz="quarter" idx="4"/>
          </p:nvPr>
        </p:nvSpPr>
        <p:spPr>
          <a:xfrm>
            <a:off x="14774097" y="473104"/>
            <a:ext cx="933753" cy="486834"/>
          </a:xfrm>
          <a:prstGeom prst="rect">
            <a:avLst/>
          </a:prstGeom>
        </p:spPr>
        <p:txBody>
          <a:bodyPr vert="horz" lIns="0" tIns="0" rIns="0" bIns="0" rtlCol="0" anchor="ctr"/>
          <a:lstStyle>
            <a:lvl1pPr algn="r">
              <a:lnSpc>
                <a:spcPct val="80000"/>
              </a:lnSpc>
              <a:spcBef>
                <a:spcPts val="0"/>
              </a:spcBef>
              <a:defRPr sz="3400" b="1" i="0">
                <a:solidFill>
                  <a:schemeClr val="tx1"/>
                </a:solidFill>
                <a:latin typeface="Franklin Gothic Heavy" charset="0"/>
                <a:ea typeface="Franklin Gothic Heavy" charset="0"/>
                <a:cs typeface="Franklin Gothic Heavy" charset="0"/>
              </a:defRPr>
            </a:lvl1pPr>
          </a:lstStyle>
          <a:p>
            <a:fld id="{5F9B62A2-F893-D445-AA6E-547C886B98E8}"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p:nvPicPr>
        <p:blipFill>
          <a:blip r:embed="rId26"/>
          <a:stretch>
            <a:fillRect/>
          </a:stretch>
        </p:blipFill>
        <p:spPr>
          <a:xfrm>
            <a:off x="324649" y="1249003"/>
            <a:ext cx="15608300" cy="304800"/>
          </a:xfrm>
          <a:prstGeom prst="rect">
            <a:avLst/>
          </a:prstGeom>
        </p:spPr>
      </p:pic>
      <p:cxnSp>
        <p:nvCxnSpPr>
          <p:cNvPr id="11" name="Straight Connector 10"/>
          <p:cNvCxnSpPr/>
          <p:nvPr/>
        </p:nvCxnSpPr>
        <p:spPr>
          <a:xfrm flipH="1">
            <a:off x="467182" y="1132272"/>
            <a:ext cx="15310982" cy="0"/>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62264" y="318210"/>
            <a:ext cx="0" cy="814075"/>
          </a:xfrm>
          <a:prstGeom prst="line">
            <a:avLst/>
          </a:prstGeom>
          <a:ln w="12700">
            <a:solidFill>
              <a:srgbClr val="727272">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4124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hf hdr="0" dt="0"/>
  <p:txStyles>
    <p:titleStyle>
      <a:lvl1pPr algn="l" defTabSz="1215953" rtl="0" eaLnBrk="1" latinLnBrk="0" hangingPunct="1">
        <a:lnSpc>
          <a:spcPct val="80000"/>
        </a:lnSpc>
        <a:spcBef>
          <a:spcPts val="0"/>
        </a:spcBef>
        <a:buNone/>
        <a:defRPr sz="3400" b="0" i="0" kern="1200" cap="all" baseline="0">
          <a:solidFill>
            <a:schemeClr val="tx1"/>
          </a:solidFill>
          <a:latin typeface="Franklin Gothic Heavy" charset="0"/>
          <a:ea typeface="Franklin Gothic Heavy" charset="0"/>
          <a:cs typeface="Franklin Gothic Heavy" charset="0"/>
        </a:defRPr>
      </a:lvl1pPr>
    </p:titleStyle>
    <p:bodyStyle>
      <a:lvl1pPr marL="0" indent="0" algn="l" defTabSz="1215953" rtl="0" eaLnBrk="1" latinLnBrk="0" hangingPunct="1">
        <a:lnSpc>
          <a:spcPct val="90000"/>
        </a:lnSpc>
        <a:spcBef>
          <a:spcPts val="1333"/>
        </a:spcBef>
        <a:buFont typeface="Arial"/>
        <a:buNone/>
        <a:defRPr sz="2300" b="0" i="0" kern="1200" cap="none"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vl2pPr marL="15837" indent="0" algn="l" defTabSz="1215953" rtl="0" eaLnBrk="1" latinLnBrk="0" hangingPunct="1">
        <a:lnSpc>
          <a:spcPct val="110000"/>
        </a:lnSpc>
        <a:spcBef>
          <a:spcPts val="1200"/>
        </a:spcBef>
        <a:buClr>
          <a:schemeClr val="accent1"/>
        </a:buClr>
        <a:buFont typeface="Wingdings" charset="2"/>
        <a:buNone/>
        <a:tabLst/>
        <a:defRPr sz="1800" b="0" i="0" kern="1200">
          <a:solidFill>
            <a:schemeClr val="tx1"/>
          </a:solidFill>
          <a:latin typeface="Franklin Gothic Book" charset="0"/>
          <a:ea typeface="Franklin Gothic Book" charset="0"/>
          <a:cs typeface="Franklin Gothic Book" charset="0"/>
        </a:defRPr>
      </a:lvl2pPr>
      <a:lvl3pPr marL="364792" indent="-228003" algn="l" defTabSz="1215953" rtl="0" eaLnBrk="1" latinLnBrk="0" hangingPunct="1">
        <a:lnSpc>
          <a:spcPct val="110000"/>
        </a:lnSpc>
        <a:spcBef>
          <a:spcPts val="1200"/>
        </a:spcBef>
        <a:buClr>
          <a:schemeClr val="accent1"/>
        </a:buClr>
        <a:buFont typeface="Wingdings" charset="2"/>
        <a:buChar char="§"/>
        <a:tabLst/>
        <a:defRPr sz="1800" b="0" i="0" kern="1200">
          <a:solidFill>
            <a:schemeClr val="tx1"/>
          </a:solidFill>
          <a:latin typeface="Franklin Gothic Demi" charset="0"/>
          <a:ea typeface="Franklin Gothic Demi" charset="0"/>
          <a:cs typeface="Franklin Gothic Demi" charset="0"/>
        </a:defRPr>
      </a:lvl3pPr>
      <a:lvl4pPr marL="364792" indent="0" algn="l" defTabSz="1215953" rtl="0" eaLnBrk="1" latinLnBrk="0" hangingPunct="1">
        <a:lnSpc>
          <a:spcPct val="110000"/>
        </a:lnSpc>
        <a:spcBef>
          <a:spcPts val="800"/>
        </a:spcBef>
        <a:buFont typeface="Arial"/>
        <a:buNone/>
        <a:tabLst/>
        <a:defRPr sz="1400" b="0" i="0" kern="1200">
          <a:solidFill>
            <a:schemeClr val="tx1"/>
          </a:solidFill>
          <a:latin typeface="Franklin Gothic Book" charset="0"/>
          <a:ea typeface="Franklin Gothic Book" charset="0"/>
          <a:cs typeface="Franklin Gothic Book" charset="0"/>
        </a:defRPr>
      </a:lvl4pPr>
      <a:lvl5pPr marL="729586" indent="-136791" algn="l" defTabSz="1215953" rtl="0" eaLnBrk="1" latinLnBrk="0" hangingPunct="1">
        <a:lnSpc>
          <a:spcPct val="110000"/>
        </a:lnSpc>
        <a:spcBef>
          <a:spcPts val="599"/>
        </a:spcBef>
        <a:buFont typeface="Arial" charset="0"/>
        <a:buChar char="•"/>
        <a:tabLst/>
        <a:defRPr sz="1400" b="0" i="0" kern="1200">
          <a:solidFill>
            <a:schemeClr val="tx1"/>
          </a:solidFill>
          <a:latin typeface="Franklin Gothic Book" charset="0"/>
          <a:ea typeface="Franklin Gothic Book" charset="0"/>
          <a:cs typeface="Franklin Gothic Book" charset="0"/>
        </a:defRPr>
      </a:lvl5pPr>
      <a:lvl6pPr marL="729586" indent="0" algn="l" defTabSz="1215953" rtl="0" eaLnBrk="1" latinLnBrk="0" hangingPunct="1">
        <a:lnSpc>
          <a:spcPct val="90000"/>
        </a:lnSpc>
        <a:spcBef>
          <a:spcPts val="667"/>
        </a:spcBef>
        <a:buFont typeface="Arial"/>
        <a:buNone/>
        <a:tabLst/>
        <a:defRPr sz="1400" b="0" i="0" kern="1200" baseline="0">
          <a:solidFill>
            <a:schemeClr val="tx1"/>
          </a:solidFill>
          <a:latin typeface="Franklin Gothic Book" charset="0"/>
          <a:ea typeface="Franklin Gothic Book" charset="0"/>
          <a:cs typeface="Franklin Gothic Book" charset="0"/>
        </a:defRPr>
      </a:lvl6pPr>
      <a:lvl7pPr marL="1003186" indent="-136791" algn="l" defTabSz="1215953" rtl="0" eaLnBrk="1" latinLnBrk="0" hangingPunct="1">
        <a:lnSpc>
          <a:spcPct val="90000"/>
        </a:lnSpc>
        <a:spcBef>
          <a:spcPts val="667"/>
        </a:spcBef>
        <a:buFont typeface="Arial"/>
        <a:buChar char="•"/>
        <a:tabLst/>
        <a:defRPr sz="1200" b="0" i="0" kern="1200">
          <a:solidFill>
            <a:schemeClr val="tx1"/>
          </a:solidFill>
          <a:latin typeface="Franklin Gothic Book" charset="0"/>
          <a:ea typeface="Franklin Gothic Book" charset="0"/>
          <a:cs typeface="Franklin Gothic Book" charset="0"/>
        </a:defRPr>
      </a:lvl7pPr>
      <a:lvl8pPr marL="4559813"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8pPr>
      <a:lvl9pPr marL="5167780" indent="-303990" algn="l" defTabSz="1215953" rtl="0" eaLnBrk="1" latinLnBrk="0" hangingPunct="1">
        <a:lnSpc>
          <a:spcPct val="90000"/>
        </a:lnSpc>
        <a:spcBef>
          <a:spcPts val="667"/>
        </a:spcBef>
        <a:buFont typeface="Arial"/>
        <a:buChar char="•"/>
        <a:defRPr sz="2300" kern="1200">
          <a:solidFill>
            <a:schemeClr val="tx1"/>
          </a:solidFill>
          <a:latin typeface="+mn-lt"/>
          <a:ea typeface="+mn-ea"/>
          <a:cs typeface="+mn-cs"/>
        </a:defRPr>
      </a:lvl9pPr>
    </p:bodyStyle>
    <p:otherStyle>
      <a:defPPr>
        <a:defRPr lang="en-US"/>
      </a:defPPr>
      <a:lvl1pPr marL="0" algn="l" defTabSz="1215953" rtl="0" eaLnBrk="1" latinLnBrk="0" hangingPunct="1">
        <a:defRPr sz="2300" kern="1200">
          <a:solidFill>
            <a:schemeClr val="tx1"/>
          </a:solidFill>
          <a:latin typeface="+mn-lt"/>
          <a:ea typeface="+mn-ea"/>
          <a:cs typeface="+mn-cs"/>
        </a:defRPr>
      </a:lvl1pPr>
      <a:lvl2pPr marL="607974" algn="l" defTabSz="1215953" rtl="0" eaLnBrk="1" latinLnBrk="0" hangingPunct="1">
        <a:defRPr sz="2300" kern="1200">
          <a:solidFill>
            <a:schemeClr val="tx1"/>
          </a:solidFill>
          <a:latin typeface="+mn-lt"/>
          <a:ea typeface="+mn-ea"/>
          <a:cs typeface="+mn-cs"/>
        </a:defRPr>
      </a:lvl2pPr>
      <a:lvl3pPr marL="1215953" algn="l" defTabSz="1215953" rtl="0" eaLnBrk="1" latinLnBrk="0" hangingPunct="1">
        <a:defRPr sz="2300" kern="1200">
          <a:solidFill>
            <a:schemeClr val="tx1"/>
          </a:solidFill>
          <a:latin typeface="+mn-lt"/>
          <a:ea typeface="+mn-ea"/>
          <a:cs typeface="+mn-cs"/>
        </a:defRPr>
      </a:lvl3pPr>
      <a:lvl4pPr marL="1823920" algn="l" defTabSz="1215953" rtl="0" eaLnBrk="1" latinLnBrk="0" hangingPunct="1">
        <a:defRPr sz="2300" kern="1200">
          <a:solidFill>
            <a:schemeClr val="tx1"/>
          </a:solidFill>
          <a:latin typeface="+mn-lt"/>
          <a:ea typeface="+mn-ea"/>
          <a:cs typeface="+mn-cs"/>
        </a:defRPr>
      </a:lvl4pPr>
      <a:lvl5pPr marL="2431902" algn="l" defTabSz="1215953" rtl="0" eaLnBrk="1" latinLnBrk="0" hangingPunct="1">
        <a:defRPr sz="2300" kern="1200">
          <a:solidFill>
            <a:schemeClr val="tx1"/>
          </a:solidFill>
          <a:latin typeface="+mn-lt"/>
          <a:ea typeface="+mn-ea"/>
          <a:cs typeface="+mn-cs"/>
        </a:defRPr>
      </a:lvl5pPr>
      <a:lvl6pPr marL="3039871" algn="l" defTabSz="1215953" rtl="0" eaLnBrk="1" latinLnBrk="0" hangingPunct="1">
        <a:defRPr sz="2300" kern="1200">
          <a:solidFill>
            <a:schemeClr val="tx1"/>
          </a:solidFill>
          <a:latin typeface="+mn-lt"/>
          <a:ea typeface="+mn-ea"/>
          <a:cs typeface="+mn-cs"/>
        </a:defRPr>
      </a:lvl6pPr>
      <a:lvl7pPr marL="3647850" algn="l" defTabSz="1215953" rtl="0" eaLnBrk="1" latinLnBrk="0" hangingPunct="1">
        <a:defRPr sz="2300" kern="1200">
          <a:solidFill>
            <a:schemeClr val="tx1"/>
          </a:solidFill>
          <a:latin typeface="+mn-lt"/>
          <a:ea typeface="+mn-ea"/>
          <a:cs typeface="+mn-cs"/>
        </a:defRPr>
      </a:lvl7pPr>
      <a:lvl8pPr marL="4255826" algn="l" defTabSz="1215953" rtl="0" eaLnBrk="1" latinLnBrk="0" hangingPunct="1">
        <a:defRPr sz="2300" kern="1200">
          <a:solidFill>
            <a:schemeClr val="tx1"/>
          </a:solidFill>
          <a:latin typeface="+mn-lt"/>
          <a:ea typeface="+mn-ea"/>
          <a:cs typeface="+mn-cs"/>
        </a:defRPr>
      </a:lvl8pPr>
      <a:lvl9pPr marL="4863799" algn="l" defTabSz="1215953"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1" userDrawn="1">
          <p15:clr>
            <a:srgbClr val="F26B43"/>
          </p15:clr>
        </p15:guide>
        <p15:guide id="4" pos="9897" userDrawn="1">
          <p15:clr>
            <a:srgbClr val="F26B43"/>
          </p15:clr>
        </p15:guide>
        <p15:guide id="5" orient="horz" pos="1248" userDrawn="1">
          <p15:clr>
            <a:srgbClr val="F26B43"/>
          </p15:clr>
        </p15:guide>
        <p15:guide id="6" orient="horz" pos="5304" userDrawn="1">
          <p15:clr>
            <a:srgbClr val="F26B43"/>
          </p15:clr>
        </p15:guide>
        <p15:guide id="7" orient="horz" pos="4704" userDrawn="1">
          <p15:clr>
            <a:srgbClr val="F26B43"/>
          </p15:clr>
        </p15:guide>
        <p15:guide id="8" orient="horz" pos="4974" userDrawn="1">
          <p15:clr>
            <a:srgbClr val="F26B43"/>
          </p15:clr>
        </p15:guide>
        <p15:guide id="9" pos="282" userDrawn="1">
          <p15:clr>
            <a:srgbClr val="F26B43"/>
          </p15:clr>
        </p15:guide>
        <p15:guide id="10" orient="horz" pos="51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5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10</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B2E462CA-281C-0536-4D6C-29BDA379EDD7}"/>
              </a:ext>
            </a:extLst>
          </p:cNvPr>
          <p:cNvSpPr txBox="1"/>
          <p:nvPr/>
        </p:nvSpPr>
        <p:spPr>
          <a:xfrm>
            <a:off x="676656" y="1920240"/>
            <a:ext cx="14904720" cy="967765"/>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COOLANT PUMP FAILURE MODES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There are seven main types of coolant pump failures:</a:t>
            </a:r>
          </a:p>
        </p:txBody>
      </p:sp>
    </p:spTree>
    <p:extLst>
      <p:ext uri="{BB962C8B-B14F-4D97-AF65-F5344CB8AC3E}">
        <p14:creationId xmlns:p14="http://schemas.microsoft.com/office/powerpoint/2010/main" val="30231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List of coolant pump failure modes</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11</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5" name="TextBox 4">
            <a:extLst>
              <a:ext uri="{FF2B5EF4-FFF2-40B4-BE49-F238E27FC236}">
                <a16:creationId xmlns:a16="http://schemas.microsoft.com/office/drawing/2014/main" id="{71EA4982-AA2B-1D42-92BD-26FA78AF4D2E}"/>
              </a:ext>
            </a:extLst>
          </p:cNvPr>
          <p:cNvSpPr txBox="1"/>
          <p:nvPr/>
        </p:nvSpPr>
        <p:spPr>
          <a:xfrm>
            <a:off x="676434" y="1478802"/>
            <a:ext cx="5603342" cy="6940939"/>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Cavitation</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Erosion</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Coolant Pump Seal Failures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Seal Overheating</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Coolant Pump Oil and Grease Seal Failures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Bearing Failure</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Drive Failure</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FFF6C0D-236A-D00F-C56A-6A2726B4157B}"/>
              </a:ext>
            </a:extLst>
          </p:cNvPr>
          <p:cNvSpPr txBox="1"/>
          <p:nvPr/>
        </p:nvSpPr>
        <p:spPr>
          <a:xfrm>
            <a:off x="8520552" y="1729957"/>
            <a:ext cx="5603342" cy="4246932"/>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As we go through the list, do we need:</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Do we need to list them in order of “importance”?</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M</a:t>
            </a:r>
            <a:r>
              <a:rPr lang="en-US" sz="2400" dirty="0">
                <a:effectLst/>
                <a:latin typeface="Calibri" panose="020F0502020204030204" pitchFamily="34" charset="0"/>
                <a:ea typeface="Calibri" panose="020F0502020204030204" pitchFamily="34" charset="0"/>
                <a:cs typeface="Times New Roman" panose="02020603050405020304" pitchFamily="18" charset="0"/>
              </a:rPr>
              <a:t>ore explanation of the issue, causes and effects and remedies?</a:t>
            </a: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More resources points for techs to go to?</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Images?</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247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12</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B2E462CA-281C-0536-4D6C-29BDA379EDD7}"/>
              </a:ext>
            </a:extLst>
          </p:cNvPr>
          <p:cNvSpPr txBox="1"/>
          <p:nvPr/>
        </p:nvSpPr>
        <p:spPr>
          <a:xfrm>
            <a:off x="676656" y="1920240"/>
            <a:ext cx="14904720" cy="3733971"/>
          </a:xfrm>
          <a:prstGeom prst="rect">
            <a:avLst/>
          </a:prstGeom>
          <a:noFill/>
        </p:spPr>
        <p:txBody>
          <a:bodyPr wrap="square">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1.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Cavitation.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Cavitation is a process caused by the presence of air in a low-pressure area, such as occurs on the trailing surfaces of coolant pump impeller vanes.  Flashing (a rapid evaporation of liquids) may also occur along side cavitation.  Conditions causing cavitation-related failures are: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Over-speeding of the coolant pump due to engine over-speed or incorrect drive/driven pulley selection</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Incorrect or faulty radiator pressure cap</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Low concentration of antifreeze </a:t>
            </a:r>
            <a:r>
              <a:rPr lang="en-US" sz="2400" strike="dbl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 no antifreeze in the coolant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Low level of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key corrosion inhibitors </a:t>
            </a:r>
            <a:r>
              <a:rPr lang="en-US" sz="2400" strike="dbl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supplemental coolant additives (SCAs).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Conditions (c) and (d) cause the loss of metal surface protection provided by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inhibitors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strike="dbl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chemicals</a:t>
            </a:r>
            <a:r>
              <a:rPr lang="en-US" sz="2400" dirty="0">
                <a:effectLst/>
                <a:latin typeface="Calibri" panose="020F0502020204030204" pitchFamily="34" charset="0"/>
                <a:ea typeface="Calibri" panose="020F0502020204030204" pitchFamily="34" charset="0"/>
                <a:cs typeface="Times New Roman" panose="02020603050405020304" pitchFamily="18" charset="0"/>
              </a:rPr>
              <a:t> in antifreeze </a:t>
            </a:r>
            <a:r>
              <a:rPr lang="en-US" sz="2400" strike="dbl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and SCAs</a:t>
            </a:r>
            <a:r>
              <a:rPr lang="en-US" sz="2400" dirty="0">
                <a:effectLst/>
                <a:latin typeface="Calibri" panose="020F0502020204030204" pitchFamily="34" charset="0"/>
                <a:ea typeface="Calibri" panose="020F0502020204030204" pitchFamily="34" charset="0"/>
                <a:cs typeface="Times New Roman" panose="02020603050405020304" pitchFamily="18" charset="0"/>
              </a:rPr>
              <a:t>.  This allows corrosion and mechanical pitting to occur. </a:t>
            </a:r>
          </a:p>
        </p:txBody>
      </p:sp>
    </p:spTree>
    <p:extLst>
      <p:ext uri="{BB962C8B-B14F-4D97-AF65-F5344CB8AC3E}">
        <p14:creationId xmlns:p14="http://schemas.microsoft.com/office/powerpoint/2010/main" val="190056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13</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94EA7E5B-B3D4-1DFD-D7DD-C4AD05DF0298}"/>
              </a:ext>
            </a:extLst>
          </p:cNvPr>
          <p:cNvSpPr txBox="1"/>
          <p:nvPr/>
        </p:nvSpPr>
        <p:spPr>
          <a:xfrm>
            <a:off x="676434" y="1920240"/>
            <a:ext cx="14904720" cy="1655518"/>
          </a:xfrm>
          <a:prstGeom prst="rect">
            <a:avLst/>
          </a:prstGeom>
          <a:noFill/>
        </p:spPr>
        <p:txBody>
          <a:bodyPr wrap="square">
            <a:spAutoFit/>
          </a:bodyPr>
          <a:lstStyle/>
          <a:p>
            <a:pPr marR="0" lvl="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2.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Erosion.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Erosion occurs when abrasives or foreign matter physically wear away at surfaces.  Erosion generally occurs on cast-iron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or cast-aluminum</a:t>
            </a:r>
            <a:r>
              <a:rPr lang="en-US" sz="2400" dirty="0">
                <a:effectLst/>
                <a:latin typeface="Calibri" panose="020F0502020204030204" pitchFamily="34" charset="0"/>
                <a:ea typeface="Calibri" panose="020F0502020204030204" pitchFamily="34" charset="0"/>
                <a:cs typeface="Times New Roman" panose="02020603050405020304" pitchFamily="18" charset="0"/>
              </a:rPr>
              <a:t> coolant pump impeller tips.  Lack of cooling system filtration, outside contamination (water source), and manufacturing process residues (such as core sand) all contribute to erosion failure.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 electrolysis a contributing factor in erosion or does electrolysis need to be treated as its own separate 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016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14</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9AD58D51-CE17-8766-9FF2-AE5318D40DCE}"/>
              </a:ext>
            </a:extLst>
          </p:cNvPr>
          <p:cNvSpPr txBox="1"/>
          <p:nvPr/>
        </p:nvSpPr>
        <p:spPr>
          <a:xfrm>
            <a:off x="676656" y="1920240"/>
            <a:ext cx="14904720" cy="5709833"/>
          </a:xfrm>
          <a:prstGeom prst="rect">
            <a:avLst/>
          </a:prstGeom>
          <a:noFill/>
        </p:spPr>
        <p:txBody>
          <a:bodyPr wrap="square">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 Coolant Pump Seal Failures.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All coolant pump face-type seals require a liquid film to lubricate and cool seal surfaces.  Excess coolant chemicals, undissolved solids, make-up water with high mineral content,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corrosion products</a:t>
            </a:r>
            <a:r>
              <a:rPr lang="en-US" sz="2400" dirty="0">
                <a:effectLst/>
                <a:latin typeface="Calibri" panose="020F0502020204030204" pitchFamily="34" charset="0"/>
                <a:ea typeface="Calibri" panose="020F0502020204030204" pitchFamily="34" charset="0"/>
                <a:cs typeface="Times New Roman" panose="02020603050405020304" pitchFamily="18" charset="0"/>
              </a:rPr>
              <a:t> or high-silicate coolants create conditions that force the seal faces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apart</a:t>
            </a:r>
            <a:r>
              <a:rPr lang="en-US" sz="2400" dirty="0">
                <a:effectLst/>
                <a:latin typeface="Calibri" panose="020F0502020204030204" pitchFamily="34" charset="0"/>
                <a:ea typeface="Calibri" panose="020F0502020204030204" pitchFamily="34" charset="0"/>
                <a:cs typeface="Times New Roman" panose="02020603050405020304" pitchFamily="18" charset="0"/>
              </a:rPr>
              <a:t>, allowing excess coolant to escape from the weep hole.  Contributory conditions are: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High-silicate antifreeze</a:t>
            </a:r>
          </a:p>
          <a:p>
            <a:pPr marL="742950" marR="0" lvl="1" indent="-285750">
              <a:lnSpc>
                <a:spcPct val="107000"/>
              </a:lnSpc>
              <a:spcBef>
                <a:spcPts val="0"/>
              </a:spcBef>
              <a:spcAft>
                <a:spcPts val="0"/>
              </a:spcAft>
              <a:buFont typeface="+mj-lt"/>
              <a:buAutoNum type="alphaLcPeriod"/>
            </a:pP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Mixing of coolant technologies (e.g. conventional with OAT or NOAT with NF OAT)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Neglected coolant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Over-concentration of antifreeze</a:t>
            </a:r>
          </a:p>
          <a:p>
            <a:pPr marL="742950" marR="0" lvl="1" indent="-285750">
              <a:lnSpc>
                <a:spcPct val="107000"/>
              </a:lnSpc>
              <a:spcBef>
                <a:spcPts val="0"/>
              </a:spcBef>
              <a:spcAft>
                <a:spcPts val="0"/>
              </a:spcAft>
              <a:buFont typeface="+mj-lt"/>
              <a:buAutoNum type="alphaLcPeriod"/>
            </a:pP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Overuse or over addition of SCAs.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Contaminated coolant (debris other than SCAs).</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Minor chemical stain or build-up at the weep hole is normal and not a cause for pump replacement.  The weep hole is deigned to allow a small amount of fluid to seep by the seal face.  A high percentage of coolant pumps are replaced due to misdiagnosis of weep hole seepage.  However, a steady drip or plow of coolant does indicate coolant pump failure.</a:t>
            </a:r>
          </a:p>
        </p:txBody>
      </p:sp>
    </p:spTree>
    <p:extLst>
      <p:ext uri="{BB962C8B-B14F-4D97-AF65-F5344CB8AC3E}">
        <p14:creationId xmlns:p14="http://schemas.microsoft.com/office/powerpoint/2010/main" val="260157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15</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A9FF7432-F444-A2A4-9A47-B1223490D106}"/>
              </a:ext>
            </a:extLst>
          </p:cNvPr>
          <p:cNvSpPr txBox="1"/>
          <p:nvPr/>
        </p:nvSpPr>
        <p:spPr>
          <a:xfrm>
            <a:off x="676656" y="1920240"/>
            <a:ext cx="14904720" cy="2050690"/>
          </a:xfrm>
          <a:prstGeom prst="rect">
            <a:avLst/>
          </a:prstGeom>
          <a:noFill/>
        </p:spPr>
        <p:txBody>
          <a:bodyPr wrap="square">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 Seal Overheating.</a:t>
            </a:r>
            <a:r>
              <a:rPr lang="en-US" sz="2400" dirty="0">
                <a:effectLst/>
                <a:latin typeface="Calibri" panose="020F0502020204030204" pitchFamily="34" charset="0"/>
                <a:ea typeface="Calibri" panose="020F0502020204030204" pitchFamily="34" charset="0"/>
                <a:cs typeface="Times New Roman" panose="02020603050405020304" pitchFamily="18" charset="0"/>
              </a:rPr>
              <a:t>  Heat aged and cracked bellows – plus circumference cracks between the seal contact face and outer seal diameter – indicate overheating conditions.  Conditions leading to overheating type failures are:  </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Low coolant level.</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Air entrapped in engine coolant at the coolant fill.</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Coolant pump over speeding.</a:t>
            </a:r>
          </a:p>
        </p:txBody>
      </p:sp>
    </p:spTree>
    <p:extLst>
      <p:ext uri="{BB962C8B-B14F-4D97-AF65-F5344CB8AC3E}">
        <p14:creationId xmlns:p14="http://schemas.microsoft.com/office/powerpoint/2010/main" val="921221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16</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500A6B8C-9B5C-F6C5-D491-59F319C2C80E}"/>
              </a:ext>
            </a:extLst>
          </p:cNvPr>
          <p:cNvSpPr txBox="1"/>
          <p:nvPr/>
        </p:nvSpPr>
        <p:spPr>
          <a:xfrm>
            <a:off x="676656" y="1920240"/>
            <a:ext cx="14904720" cy="2050690"/>
          </a:xfrm>
          <a:prstGeom prst="rect">
            <a:avLst/>
          </a:prstGeom>
          <a:noFill/>
        </p:spPr>
        <p:txBody>
          <a:bodyPr wrap="square">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5. Coolant Pump Oil and Grease Seal Failures</a:t>
            </a:r>
            <a:r>
              <a:rPr lang="en-US" sz="2400" dirty="0">
                <a:effectLst/>
                <a:latin typeface="Calibri" panose="020F0502020204030204" pitchFamily="34" charset="0"/>
                <a:ea typeface="Calibri" panose="020F0502020204030204" pitchFamily="34" charset="0"/>
                <a:cs typeface="Times New Roman" panose="02020603050405020304" pitchFamily="18" charset="0"/>
              </a:rPr>
              <a:t>.  Contributory conditions are: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Excessive amounts of grease used.</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Wrong type of grease or oil used in bearings and grease cavity or contaminated lubricant</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Improper assembly or installation of seal, wrong seal used, or quality defects in seal</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Bearing failure</a:t>
            </a:r>
          </a:p>
        </p:txBody>
      </p:sp>
    </p:spTree>
    <p:extLst>
      <p:ext uri="{BB962C8B-B14F-4D97-AF65-F5344CB8AC3E}">
        <p14:creationId xmlns:p14="http://schemas.microsoft.com/office/powerpoint/2010/main" val="177829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17</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18BBA276-BCC6-2576-DBCE-02C0FFB13166}"/>
              </a:ext>
            </a:extLst>
          </p:cNvPr>
          <p:cNvSpPr txBox="1"/>
          <p:nvPr/>
        </p:nvSpPr>
        <p:spPr>
          <a:xfrm>
            <a:off x="676656" y="1920240"/>
            <a:ext cx="14904720" cy="3631379"/>
          </a:xfrm>
          <a:prstGeom prst="rect">
            <a:avLst/>
          </a:prstGeom>
          <a:noFill/>
        </p:spPr>
        <p:txBody>
          <a:bodyPr wrap="square">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6. Bearing Failure.</a:t>
            </a:r>
            <a:r>
              <a:rPr lang="en-US" sz="2400" dirty="0">
                <a:effectLst/>
                <a:latin typeface="Calibri" panose="020F0502020204030204" pitchFamily="34" charset="0"/>
                <a:ea typeface="Calibri" panose="020F0502020204030204" pitchFamily="34" charset="0"/>
                <a:cs typeface="Times New Roman" panose="02020603050405020304" pitchFamily="18" charset="0"/>
              </a:rPr>
              <a:t>  Contaminated coolant is the most common cause of coolant pump bearing failure.  Contaminated coolant first causes coolant pump seal failure which then allows coolant and other contaminates to come into contact with the pump bearings.  The bearings then quickly corrode and fail.  Other factors that contribute to bearing failure are: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Dirt or contaminants in coolant pump lubricant</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Improper coolant pump belt tension or drive failure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Excessive pump lubricant (grease).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Use of wrong lubricants.</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Installation defect.</a:t>
            </a:r>
          </a:p>
        </p:txBody>
      </p:sp>
    </p:spTree>
    <p:extLst>
      <p:ext uri="{BB962C8B-B14F-4D97-AF65-F5344CB8AC3E}">
        <p14:creationId xmlns:p14="http://schemas.microsoft.com/office/powerpoint/2010/main" val="158860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18</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B7CBC512-2613-0E89-23E3-63A6C1E29A5F}"/>
              </a:ext>
            </a:extLst>
          </p:cNvPr>
          <p:cNvSpPr txBox="1"/>
          <p:nvPr/>
        </p:nvSpPr>
        <p:spPr>
          <a:xfrm>
            <a:off x="676434" y="1920240"/>
            <a:ext cx="14904720" cy="3543984"/>
          </a:xfrm>
          <a:prstGeom prst="rect">
            <a:avLst/>
          </a:prstGeom>
          <a:noFill/>
        </p:spPr>
        <p:txBody>
          <a:bodyPr wrap="square">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7.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Drive failure.</a:t>
            </a:r>
            <a:r>
              <a:rPr lang="en-US" sz="2400" dirty="0">
                <a:effectLst/>
                <a:latin typeface="Calibri" panose="020F0502020204030204" pitchFamily="34" charset="0"/>
                <a:ea typeface="Calibri" panose="020F0502020204030204" pitchFamily="34" charset="0"/>
                <a:cs typeface="Times New Roman" panose="02020603050405020304" pitchFamily="18" charset="0"/>
              </a:rPr>
              <a:t>  Conditions leading to drive failure are:</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Belt groove wear due to dirt and debris</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Imbalanced fan or pulley.</a:t>
            </a:r>
          </a:p>
          <a:p>
            <a:pPr marL="742950" marR="0" lvl="1" indent="-28575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Misaligned pulleys.</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Improper belt tension and/or mismatched belts</a:t>
            </a:r>
          </a:p>
          <a:p>
            <a:pPr marL="742950" marR="0" lvl="1" indent="-28575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Missing, loose or failed coolant pump supports.</a:t>
            </a:r>
          </a:p>
          <a:p>
            <a:pPr marL="742950" marR="0" lvl="1" indent="-285750">
              <a:lnSpc>
                <a:spcPct val="107000"/>
              </a:lnSpc>
              <a:spcBef>
                <a:spcPts val="0"/>
              </a:spcBef>
              <a:spcAft>
                <a:spcPts val="800"/>
              </a:spcAft>
              <a:buFont typeface="+mj-lt"/>
              <a:buAutoNum type="alphaL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345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19</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D9E68C49-11A1-5EDA-911C-A6A1DE46E985}"/>
              </a:ext>
            </a:extLst>
          </p:cNvPr>
          <p:cNvSpPr txBox="1"/>
          <p:nvPr/>
        </p:nvSpPr>
        <p:spPr>
          <a:xfrm>
            <a:off x="467180" y="2231092"/>
            <a:ext cx="14904720" cy="4626908"/>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COOLING SYSTEM AND COOLANT CONDITION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Many coolant pump failures are caused by poor coolant condition.  Survey results have shown that most fleets have coolant maintenance programs, but 42% of these fleets do not have coolant analysis programs.</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(How current is this number?  Should it be replaced with the word “many”?)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testing the concentration or percentage of antifreeze in coolant, a refractometer is significantly more accurate than the best “float” or “ball” type testers.  Forty percent of the fleets surveyed use refractometers.  One-third of that 40 percent use float and ball type testers along with refractometers.  </a:t>
            </a:r>
          </a:p>
        </p:txBody>
      </p:sp>
    </p:spTree>
    <p:extLst>
      <p:ext uri="{BB962C8B-B14F-4D97-AF65-F5344CB8AC3E}">
        <p14:creationId xmlns:p14="http://schemas.microsoft.com/office/powerpoint/2010/main" val="194981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5E2A1-A1AA-3243-BAFE-D0E47F4D762C}"/>
              </a:ext>
            </a:extLst>
          </p:cNvPr>
          <p:cNvSpPr>
            <a:spLocks noGrp="1"/>
          </p:cNvSpPr>
          <p:nvPr>
            <p:ph type="body" sz="quarter" idx="10"/>
          </p:nvPr>
        </p:nvSpPr>
        <p:spPr>
          <a:xfrm>
            <a:off x="805202" y="1444487"/>
            <a:ext cx="14660880" cy="5771859"/>
          </a:xfrm>
          <a:noFill/>
        </p:spPr>
        <p:txBody>
          <a:bodyPr/>
          <a:lstStyle/>
          <a:p>
            <a:pPr>
              <a:spcBef>
                <a:spcPct val="20000"/>
              </a:spcBef>
            </a:pPr>
            <a:r>
              <a:rPr lang="en-US" sz="7200" dirty="0"/>
              <a:t>S.3 Engine Study Group</a:t>
            </a:r>
            <a:br>
              <a:rPr lang="en-US" sz="7200" dirty="0"/>
            </a:br>
            <a:r>
              <a:rPr lang="en-US" sz="7200" dirty="0"/>
              <a:t> </a:t>
            </a:r>
            <a:r>
              <a:rPr lang="en-US" sz="4800" dirty="0"/>
              <a:t>RP Updates</a:t>
            </a:r>
          </a:p>
        </p:txBody>
      </p:sp>
      <p:sp>
        <p:nvSpPr>
          <p:cNvPr id="3" name="Text Placeholder 2">
            <a:extLst>
              <a:ext uri="{FF2B5EF4-FFF2-40B4-BE49-F238E27FC236}">
                <a16:creationId xmlns:a16="http://schemas.microsoft.com/office/drawing/2014/main" id="{6B1023EF-3C91-8F4F-8510-BF3F1FCD7813}"/>
              </a:ext>
            </a:extLst>
          </p:cNvPr>
          <p:cNvSpPr>
            <a:spLocks noGrp="1"/>
          </p:cNvSpPr>
          <p:nvPr>
            <p:ph type="body" sz="quarter" idx="11"/>
          </p:nvPr>
        </p:nvSpPr>
        <p:spPr>
          <a:noFill/>
        </p:spPr>
        <p:txBody>
          <a:bodyPr/>
          <a:lstStyle/>
          <a:p>
            <a:r>
              <a:rPr lang="en-US" dirty="0"/>
              <a:t>February 27, 2023</a:t>
            </a:r>
          </a:p>
        </p:txBody>
      </p:sp>
    </p:spTree>
    <p:extLst>
      <p:ext uri="{BB962C8B-B14F-4D97-AF65-F5344CB8AC3E}">
        <p14:creationId xmlns:p14="http://schemas.microsoft.com/office/powerpoint/2010/main" val="3835701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20</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9235BF33-4EB8-10DF-9DEE-F271DC7556F8}"/>
              </a:ext>
            </a:extLst>
          </p:cNvPr>
          <p:cNvSpPr txBox="1"/>
          <p:nvPr/>
        </p:nvSpPr>
        <p:spPr>
          <a:xfrm>
            <a:off x="676656" y="1920240"/>
            <a:ext cx="14904720" cy="2856231"/>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condition of raw water (tap water, etc.) used in the coolant mix can affect seal life.  Avoid the use of hard water not meeting specifications listed below as set by the Engine Manufacturers Association (EMA):</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Total Hardness:		&lt;170 ppm of calcium and magnesium hardness</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Chloride:			&lt;40 ppm</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Sulfate:			&lt;100 ppm</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TDS:			&lt;340 ppm</a:t>
            </a:r>
          </a:p>
        </p:txBody>
      </p:sp>
    </p:spTree>
    <p:extLst>
      <p:ext uri="{BB962C8B-B14F-4D97-AF65-F5344CB8AC3E}">
        <p14:creationId xmlns:p14="http://schemas.microsoft.com/office/powerpoint/2010/main" val="47634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21</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8" name="TextBox 7">
            <a:extLst>
              <a:ext uri="{FF2B5EF4-FFF2-40B4-BE49-F238E27FC236}">
                <a16:creationId xmlns:a16="http://schemas.microsoft.com/office/drawing/2014/main" id="{219B10C6-EEEF-4611-3D18-82F48F901239}"/>
              </a:ext>
            </a:extLst>
          </p:cNvPr>
          <p:cNvSpPr txBox="1"/>
          <p:nvPr/>
        </p:nvSpPr>
        <p:spPr>
          <a:xfrm>
            <a:off x="676656" y="1920240"/>
            <a:ext cx="14904720" cy="2153282"/>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REFERENCE MATERIALS </a:t>
            </a: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(are the list below current?  Do we need to ask each OEM for their updated reference?)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Engine manufacturers publish reference materials on cooling system maintenance and coolant pumps.  The following is a listing of some of these publications:</a:t>
            </a:r>
          </a:p>
        </p:txBody>
      </p:sp>
    </p:spTree>
    <p:extLst>
      <p:ext uri="{BB962C8B-B14F-4D97-AF65-F5344CB8AC3E}">
        <p14:creationId xmlns:p14="http://schemas.microsoft.com/office/powerpoint/2010/main" val="3212022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22</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8201DF6F-4760-F714-F602-C65940EEA808}"/>
              </a:ext>
            </a:extLst>
          </p:cNvPr>
          <p:cNvSpPr txBox="1"/>
          <p:nvPr/>
        </p:nvSpPr>
        <p:spPr>
          <a:xfrm>
            <a:off x="676656" y="1920240"/>
            <a:ext cx="14904720" cy="4197559"/>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Caterpillar, Inc.: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SEBV0554, Principles of Wear.  This is a failure analysis book devoted to various component failures, including water pumps.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SEBD0970, Coolant and Your Engine.  This publication addresses preventive measures to help avoid coolant related failures.</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SEBU6250, Caterpillar Machine Fluids Recommendations.</a:t>
            </a:r>
          </a:p>
          <a:p>
            <a:r>
              <a:rPr lang="en-US" sz="24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Caterpillar reports the three publications listed above are available from its dealers worldwide</a:t>
            </a:r>
            <a:endParaRPr lang="en-US" dirty="0"/>
          </a:p>
        </p:txBody>
      </p:sp>
    </p:spTree>
    <p:extLst>
      <p:ext uri="{BB962C8B-B14F-4D97-AF65-F5344CB8AC3E}">
        <p14:creationId xmlns:p14="http://schemas.microsoft.com/office/powerpoint/2010/main" val="415382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23</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F9F54A3A-A6A8-CFB9-1A5A-234741BDCCFA}"/>
              </a:ext>
            </a:extLst>
          </p:cNvPr>
          <p:cNvSpPr txBox="1"/>
          <p:nvPr/>
        </p:nvSpPr>
        <p:spPr>
          <a:xfrm>
            <a:off x="676656" y="1920240"/>
            <a:ext cx="14904720" cy="3733971"/>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Cummins Engine Co.: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90T8-9, Cleaning Oil and Fuel Contamination from Engine Colling Systems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90T8-4, Coolant Recommendations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88T8-25, Water Pump Replacement Guidelines, 11/88</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“Cummins Service Bulletin 3666132-04 or latest version, Cummins Coolant Requirements and Maintenance.”</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“Cummins Engineering Standard CES14603 for Coolants in Cummins Engines.”</a:t>
            </a:r>
          </a:p>
        </p:txBody>
      </p:sp>
    </p:spTree>
    <p:extLst>
      <p:ext uri="{BB962C8B-B14F-4D97-AF65-F5344CB8AC3E}">
        <p14:creationId xmlns:p14="http://schemas.microsoft.com/office/powerpoint/2010/main" val="1177073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24</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499FD629-B3E4-CF4A-9BCA-B53CB999E54D}"/>
              </a:ext>
            </a:extLst>
          </p:cNvPr>
          <p:cNvSpPr txBox="1"/>
          <p:nvPr/>
        </p:nvSpPr>
        <p:spPr>
          <a:xfrm>
            <a:off x="676434" y="1920240"/>
            <a:ext cx="14904720" cy="2651047"/>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Detroit Diesel: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7SE 298, Coolant for Detroit Diesel Engines</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18SA0353, Cooling System Guidelines for Detroit Diesel Corporation Radiator Cooled Engine Applications</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Detroit Diesel reports the publications listed above can be obtained from its dealers worldwide.</a:t>
            </a:r>
          </a:p>
        </p:txBody>
      </p:sp>
    </p:spTree>
    <p:extLst>
      <p:ext uri="{BB962C8B-B14F-4D97-AF65-F5344CB8AC3E}">
        <p14:creationId xmlns:p14="http://schemas.microsoft.com/office/powerpoint/2010/main" val="423270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25</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2068C5D2-4FAD-C5C9-3157-2B5AB65A32E9}"/>
              </a:ext>
            </a:extLst>
          </p:cNvPr>
          <p:cNvSpPr txBox="1"/>
          <p:nvPr/>
        </p:nvSpPr>
        <p:spPr>
          <a:xfrm>
            <a:off x="676434" y="1920240"/>
            <a:ext cx="14904720" cy="2255874"/>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Mack Trucks, Inc.:</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 TS49491, Maintenance and Lubrication</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7.0, Engine Cooling System Service Manual</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Mack reports the publications listed above can be obtained from Mack dealers worldwide.  </a:t>
            </a:r>
          </a:p>
        </p:txBody>
      </p:sp>
    </p:spTree>
    <p:extLst>
      <p:ext uri="{BB962C8B-B14F-4D97-AF65-F5344CB8AC3E}">
        <p14:creationId xmlns:p14="http://schemas.microsoft.com/office/powerpoint/2010/main" val="2173238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26</a:t>
            </a:fld>
            <a:endParaRPr lang="en-US">
              <a:solidFill>
                <a:srgbClr val="000000"/>
              </a:solidFill>
            </a:endParaRPr>
          </a:p>
        </p:txBody>
      </p:sp>
      <p:sp>
        <p:nvSpPr>
          <p:cNvPr id="6" name="TextBox 5">
            <a:extLst>
              <a:ext uri="{FF2B5EF4-FFF2-40B4-BE49-F238E27FC236}">
                <a16:creationId xmlns:a16="http://schemas.microsoft.com/office/drawing/2014/main" id="{4EA37917-B1F1-DCF4-F342-A762B06C2984}"/>
              </a:ext>
            </a:extLst>
          </p:cNvPr>
          <p:cNvSpPr txBox="1"/>
          <p:nvPr/>
        </p:nvSpPr>
        <p:spPr>
          <a:xfrm>
            <a:off x="549738" y="1658979"/>
            <a:ext cx="15786846" cy="7386638"/>
          </a:xfrm>
          <a:prstGeom prst="rect">
            <a:avLst/>
          </a:prstGeom>
          <a:noFill/>
        </p:spPr>
        <p:txBody>
          <a:bodyPr wrap="square">
            <a:spAutoFit/>
          </a:bodyPr>
          <a:lstStyle/>
          <a:p>
            <a:r>
              <a:rPr lang="en-US" sz="2400" u="sng" dirty="0"/>
              <a:t>RP</a:t>
            </a:r>
            <a:r>
              <a:rPr lang="en-US" sz="1800" dirty="0"/>
              <a:t>		</a:t>
            </a:r>
            <a:r>
              <a:rPr lang="en-US" sz="2400" u="sng" dirty="0"/>
              <a:t>Title</a:t>
            </a:r>
          </a:p>
          <a:p>
            <a:r>
              <a:rPr lang="en-US" sz="1800" dirty="0"/>
              <a:t>RP	302C	Fleet Purchasing Specifications for Low Silicate Ethylene Glycol-base Anti-Freeze Coolant Requiring SCAs</a:t>
            </a:r>
          </a:p>
          <a:p>
            <a:r>
              <a:rPr lang="en-US" sz="1800" dirty="0"/>
              <a:t>RP	303C	Silicone Hose and Hose Assemblies</a:t>
            </a:r>
          </a:p>
          <a:p>
            <a:r>
              <a:rPr lang="en-US" sz="1800" dirty="0"/>
              <a:t>RP	311A	Cold Weather Operation</a:t>
            </a:r>
          </a:p>
          <a:p>
            <a:r>
              <a:rPr lang="en-US" sz="1800" dirty="0"/>
              <a:t>RP	313D	Checklist for Cooling System Maintenance</a:t>
            </a:r>
          </a:p>
          <a:p>
            <a:r>
              <a:rPr lang="en-US" sz="1800" dirty="0"/>
              <a:t>RP	319B	General Guidelines and Precautions on Supplemental Coolant Additives</a:t>
            </a:r>
          </a:p>
          <a:p>
            <a:r>
              <a:rPr lang="en-US" sz="1800" dirty="0"/>
              <a:t>RP	320D	Inspection, Maintenance and Tension of Accessory Belt Drive Systems</a:t>
            </a:r>
          </a:p>
          <a:p>
            <a:r>
              <a:rPr lang="en-US" sz="1800" dirty="0"/>
              <a:t>RP	323A	Aqueous Propylene Glycol Coolant Guidelines</a:t>
            </a:r>
          </a:p>
          <a:p>
            <a:r>
              <a:rPr lang="en-US" sz="1800" dirty="0"/>
              <a:t>RP	326A	Selecting Quality Recycled Engine Coolant</a:t>
            </a:r>
          </a:p>
          <a:p>
            <a:r>
              <a:rPr lang="en-US" sz="1800" dirty="0"/>
              <a:t>RP	327A	Fan Drive Control Systems</a:t>
            </a:r>
          </a:p>
          <a:p>
            <a:r>
              <a:rPr lang="en-US" sz="1800" dirty="0"/>
              <a:t>RP	328A	Purchasing Specifications for Ethylene Glycol-base Anti-Freeze Coolant</a:t>
            </a:r>
          </a:p>
          <a:p>
            <a:r>
              <a:rPr lang="en-US" sz="1800" dirty="0"/>
              <a:t>RP	329B	Purchasing Specifications for Nitrite Containing Ethylene Glycol-base Coolant</a:t>
            </a:r>
          </a:p>
          <a:p>
            <a:r>
              <a:rPr lang="en-US" sz="1800" dirty="0"/>
              <a:t>RP	330A	Fleet Purchasing Specifications for Nitrite Containing Propylene Glycol-base Coolant</a:t>
            </a:r>
          </a:p>
          <a:p>
            <a:r>
              <a:rPr lang="en-US" sz="1800" dirty="0"/>
              <a:t>RP	332C	Guidelines for Hoses, Clamps and Fittings for Cooling and Charge Air Systems</a:t>
            </a:r>
          </a:p>
          <a:p>
            <a:r>
              <a:rPr lang="en-US" sz="1800" dirty="0"/>
              <a:t>RP	333A	Heat Exchanger Exterior Maintenance and Cleaning</a:t>
            </a:r>
          </a:p>
          <a:p>
            <a:r>
              <a:rPr lang="en-US" sz="1800" dirty="0"/>
              <a:t>RP	336A	Aluminum Radiator Maintenance</a:t>
            </a:r>
          </a:p>
          <a:p>
            <a:r>
              <a:rPr lang="en-US" sz="1800" dirty="0"/>
              <a:t>RP	338B	Extended Service Interval Coolants</a:t>
            </a:r>
          </a:p>
          <a:p>
            <a:r>
              <a:rPr lang="en-US" sz="1800" dirty="0"/>
              <a:t>RP	347B	Fan Drive Maintenance and Troubleshooting</a:t>
            </a:r>
          </a:p>
          <a:p>
            <a:r>
              <a:rPr lang="en-US" sz="1800" dirty="0"/>
              <a:t>RP	348A	Coolant Hose Rating Factors</a:t>
            </a:r>
          </a:p>
          <a:p>
            <a:r>
              <a:rPr lang="en-US" sz="1800" dirty="0"/>
              <a:t>RP	351A	Guidelines for Color Standardization of Engine Coolant/Antifreeze</a:t>
            </a:r>
          </a:p>
          <a:p>
            <a:r>
              <a:rPr lang="en-US" sz="1800" dirty="0"/>
              <a:t>RP	362A	Guidelines for Used Coolant Analysis of Heavy-Duty Vehicles</a:t>
            </a:r>
          </a:p>
          <a:p>
            <a:r>
              <a:rPr lang="en-US" sz="1800" dirty="0"/>
              <a:t>RP	363A	Under hood Thermal Event Prevention</a:t>
            </a:r>
          </a:p>
          <a:p>
            <a:r>
              <a:rPr lang="en-US" sz="1800" dirty="0"/>
              <a:t>RP	364A	Fleet Purchasing Specification for Organic Acid Technology Extended Life Coolant</a:t>
            </a:r>
          </a:p>
          <a:p>
            <a:r>
              <a:rPr lang="en-US" sz="1800" dirty="0"/>
              <a:t>RP	365A	Coolant Maintenance Guidelines</a:t>
            </a:r>
          </a:p>
          <a:p>
            <a:r>
              <a:rPr lang="en-US" sz="1800" dirty="0"/>
              <a:t>RP	368A	Proper Coolant Draining and Filling Procedures for Heavy Duty Diesel Engines</a:t>
            </a:r>
          </a:p>
          <a:p>
            <a:r>
              <a:rPr lang="en-US" sz="1800" dirty="0"/>
              <a:t>RP	1416	Guidelines for Used Engine Coolant Analysis</a:t>
            </a:r>
          </a:p>
        </p:txBody>
      </p:sp>
    </p:spTree>
    <p:extLst>
      <p:ext uri="{BB962C8B-B14F-4D97-AF65-F5344CB8AC3E}">
        <p14:creationId xmlns:p14="http://schemas.microsoft.com/office/powerpoint/2010/main" val="212495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27</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Tree>
    <p:extLst>
      <p:ext uri="{BB962C8B-B14F-4D97-AF65-F5344CB8AC3E}">
        <p14:creationId xmlns:p14="http://schemas.microsoft.com/office/powerpoint/2010/main" val="4269173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28</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Tree>
    <p:extLst>
      <p:ext uri="{BB962C8B-B14F-4D97-AF65-F5344CB8AC3E}">
        <p14:creationId xmlns:p14="http://schemas.microsoft.com/office/powerpoint/2010/main" val="317397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ctrTitle"/>
          </p:nvPr>
        </p:nvSpPr>
        <p:spPr>
          <a:xfrm>
            <a:off x="1293371" y="425791"/>
            <a:ext cx="13727289" cy="1524000"/>
          </a:xfr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chor="ctr" anchorCtr="0">
            <a:normAutofit/>
          </a:bodyPr>
          <a:lstStyle/>
          <a:p>
            <a:pPr eaLnBrk="1" hangingPunct="1"/>
            <a:r>
              <a:rPr lang="en-US" sz="5333" dirty="0">
                <a:latin typeface="Calibri" charset="0"/>
              </a:rPr>
              <a:t>ATTENTION PLEASE</a:t>
            </a:r>
          </a:p>
        </p:txBody>
      </p:sp>
      <p:pic>
        <p:nvPicPr>
          <p:cNvPr id="17411" name="Picture 3" descr="smartphone_shutterstock_12840718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9060000">
            <a:off x="11269929" y="4107477"/>
            <a:ext cx="3440288"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subTitle" idx="1"/>
          </p:nvPr>
        </p:nvSpPr>
        <p:spPr>
          <a:xfrm>
            <a:off x="1598172" y="1696508"/>
            <a:ext cx="13061244" cy="5750985"/>
          </a:xfr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ormAutofit lnSpcReduction="10000"/>
          </a:bodyPr>
          <a:lstStyle/>
          <a:p>
            <a:pPr marL="609570" indent="-609570" algn="l">
              <a:lnSpc>
                <a:spcPct val="125000"/>
              </a:lnSpc>
              <a:buFontTx/>
              <a:buChar char="•"/>
            </a:pPr>
            <a:r>
              <a:rPr lang="en-US" dirty="0">
                <a:solidFill>
                  <a:srgbClr val="000000"/>
                </a:solidFill>
                <a:latin typeface="Calibri" charset="0"/>
              </a:rPr>
              <a:t> </a:t>
            </a:r>
            <a:r>
              <a:rPr lang="en-US" sz="4977" dirty="0">
                <a:solidFill>
                  <a:srgbClr val="000000"/>
                </a:solidFill>
                <a:latin typeface="Calibri" charset="0"/>
              </a:rPr>
              <a:t>In accordance with TMC Board Policy, all personal phones without a silent feature must be turned off during business sessions. </a:t>
            </a:r>
          </a:p>
          <a:p>
            <a:pPr marL="609570" indent="-609570" algn="l">
              <a:lnSpc>
                <a:spcPct val="125000"/>
              </a:lnSpc>
              <a:buFontTx/>
              <a:buChar char="•"/>
            </a:pPr>
            <a:r>
              <a:rPr lang="en-US" sz="4977" dirty="0">
                <a:solidFill>
                  <a:srgbClr val="000000"/>
                </a:solidFill>
                <a:latin typeface="Calibri" charset="0"/>
              </a:rPr>
              <a:t> If you must use your phone</a:t>
            </a:r>
            <a:br>
              <a:rPr lang="en-US" sz="4977" dirty="0">
                <a:solidFill>
                  <a:srgbClr val="000000"/>
                </a:solidFill>
                <a:latin typeface="Calibri" charset="0"/>
              </a:rPr>
            </a:br>
            <a:r>
              <a:rPr lang="en-US" sz="4977" dirty="0">
                <a:solidFill>
                  <a:srgbClr val="000000"/>
                </a:solidFill>
                <a:latin typeface="Calibri" charset="0"/>
              </a:rPr>
              <a:t>—please leave the room!</a:t>
            </a:r>
          </a:p>
        </p:txBody>
      </p:sp>
    </p:spTree>
  </p:cSld>
  <p:clrMapOvr>
    <a:masterClrMapping/>
  </p:clrMapOvr>
  <p:transition>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ubTitle" idx="1"/>
          </p:nvPr>
        </p:nvSpPr>
        <p:spPr>
          <a:xfrm>
            <a:off x="1454239" y="1475966"/>
            <a:ext cx="13583356" cy="6649271"/>
          </a:xfr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ormAutofit lnSpcReduction="10000"/>
          </a:bodyPr>
          <a:lstStyle/>
          <a:p>
            <a:pPr marL="609570" indent="-609570" algn="l">
              <a:lnSpc>
                <a:spcPct val="125000"/>
              </a:lnSpc>
              <a:buFontTx/>
              <a:buChar char="•"/>
            </a:pPr>
            <a:r>
              <a:rPr lang="en-US" sz="3911" dirty="0">
                <a:solidFill>
                  <a:srgbClr val="000000"/>
                </a:solidFill>
                <a:latin typeface="Calibri" charset="0"/>
              </a:rPr>
              <a:t>This is an open meeting of the Technology &amp; Maintenance Council, held in accordance with ATA Antitrust Guidelines which are listed in your meeting packet.</a:t>
            </a:r>
          </a:p>
          <a:p>
            <a:pPr marL="609570" indent="-609570" algn="l">
              <a:lnSpc>
                <a:spcPct val="125000"/>
              </a:lnSpc>
              <a:buFontTx/>
              <a:buChar char="•"/>
            </a:pPr>
            <a:r>
              <a:rPr lang="en-US" sz="3911" dirty="0">
                <a:solidFill>
                  <a:srgbClr val="000000"/>
                </a:solidFill>
                <a:latin typeface="Calibri" charset="0"/>
              </a:rPr>
              <a:t>Audio or video recordings are not permitted at this session. However, photography is permissible. </a:t>
            </a:r>
          </a:p>
          <a:p>
            <a:pPr marL="609570" indent="-609570" algn="l">
              <a:lnSpc>
                <a:spcPct val="125000"/>
              </a:lnSpc>
              <a:buFontTx/>
              <a:buChar char="•"/>
            </a:pPr>
            <a:r>
              <a:rPr lang="en-US" sz="3911" dirty="0">
                <a:solidFill>
                  <a:srgbClr val="000000"/>
                </a:solidFill>
                <a:latin typeface="Calibri" charset="0"/>
              </a:rPr>
              <a:t>The opinions expressed in this meeting are those of the individual and not necessarily the opinion of his/her company nor of TMC unless stated otherwise. </a:t>
            </a:r>
          </a:p>
        </p:txBody>
      </p:sp>
      <p:sp>
        <p:nvSpPr>
          <p:cNvPr id="6" name="Rectangle 3">
            <a:extLst>
              <a:ext uri="{FF2B5EF4-FFF2-40B4-BE49-F238E27FC236}">
                <a16:creationId xmlns:a16="http://schemas.microsoft.com/office/drawing/2014/main" id="{D5E5F83D-6982-4CA6-A910-D50AC98978EC}"/>
              </a:ext>
            </a:extLst>
          </p:cNvPr>
          <p:cNvSpPr txBox="1">
            <a:spLocks noChangeArrowheads="1"/>
          </p:cNvSpPr>
          <p:nvPr/>
        </p:nvSpPr>
        <p:spPr>
          <a:xfrm>
            <a:off x="1293371" y="425791"/>
            <a:ext cx="13727289" cy="152400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chor="ctr">
            <a:normAutofit/>
          </a:bodyPr>
          <a:lstStyle>
            <a:lvl1pPr algn="l" defTabSz="914400" rtl="0" eaLnBrk="1" latinLnBrk="0" hangingPunct="1">
              <a:lnSpc>
                <a:spcPct val="90000"/>
              </a:lnSpc>
              <a:spcBef>
                <a:spcPct val="0"/>
              </a:spcBef>
              <a:buNone/>
              <a:defRPr sz="3500" b="1" kern="1200">
                <a:solidFill>
                  <a:srgbClr val="435265"/>
                </a:solidFill>
                <a:latin typeface="Arial" panose="020B0604020202020204" pitchFamily="34" charset="0"/>
                <a:ea typeface="+mj-ea"/>
                <a:cs typeface="Arial" panose="020B0604020202020204" pitchFamily="34" charset="0"/>
              </a:defRPr>
            </a:lvl1pPr>
          </a:lstStyle>
          <a:p>
            <a:r>
              <a:rPr lang="en-US" sz="5333">
                <a:latin typeface="Calibri" charset="0"/>
              </a:rPr>
              <a:t>ATTENTION PLEASE</a:t>
            </a:r>
            <a:endParaRPr lang="en-US" sz="5333" dirty="0">
              <a:latin typeface="Calibri" charset="0"/>
            </a:endParaRPr>
          </a:p>
        </p:txBody>
      </p:sp>
    </p:spTree>
  </p:cSld>
  <p:clrMapOvr>
    <a:masterClrMapping/>
  </p:clrMapOvr>
  <p:transition>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813594" y="457200"/>
            <a:ext cx="14630400" cy="1524000"/>
          </a:xfrm>
        </p:spPr>
        <p:txBody>
          <a:bodyPr>
            <a:normAutofit/>
          </a:bodyPr>
          <a:lstStyle/>
          <a:p>
            <a:pPr eaLnBrk="1" hangingPunct="1"/>
            <a:r>
              <a:rPr lang="en-US" sz="6400" dirty="0">
                <a:latin typeface="Calibri" charset="0"/>
              </a:rPr>
              <a:t>ANTITRUST/PATENT DISCLOSURE</a:t>
            </a:r>
            <a:endParaRPr lang="en-US" dirty="0">
              <a:latin typeface="Calibri" charset="0"/>
            </a:endParaRPr>
          </a:p>
        </p:txBody>
      </p:sp>
      <p:sp>
        <p:nvSpPr>
          <p:cNvPr id="21506" name="Rectangle 3"/>
          <p:cNvSpPr>
            <a:spLocks noGrp="1" noChangeArrowheads="1"/>
          </p:cNvSpPr>
          <p:nvPr>
            <p:ph idx="1"/>
          </p:nvPr>
        </p:nvSpPr>
        <p:spPr>
          <a:xfrm>
            <a:off x="813594" y="2114609"/>
            <a:ext cx="14630400" cy="5283200"/>
          </a:xfrm>
        </p:spPr>
        <p:txBody>
          <a:bodyPr>
            <a:normAutofit/>
          </a:bodyPr>
          <a:lstStyle/>
          <a:p>
            <a:pPr eaLnBrk="1" hangingPunct="1">
              <a:lnSpc>
                <a:spcPct val="90000"/>
              </a:lnSpc>
            </a:pPr>
            <a:r>
              <a:rPr lang="en-US" dirty="0">
                <a:latin typeface="Calibri" charset="0"/>
              </a:rPr>
              <a:t>To minimize the possibility of antitrust problems, the guidelines detailed in your registration packet should be followed at all TMC meetings, task force and study group sessions.</a:t>
            </a:r>
          </a:p>
          <a:p>
            <a:pPr eaLnBrk="1" hangingPunct="1">
              <a:lnSpc>
                <a:spcPct val="90000"/>
              </a:lnSpc>
            </a:pPr>
            <a:endParaRPr lang="en-US" dirty="0">
              <a:latin typeface="Calibri" charset="0"/>
            </a:endParaRPr>
          </a:p>
          <a:p>
            <a:pPr eaLnBrk="1" hangingPunct="1">
              <a:lnSpc>
                <a:spcPct val="90000"/>
              </a:lnSpc>
            </a:pPr>
            <a:r>
              <a:rPr lang="en-US" dirty="0">
                <a:latin typeface="Calibri" charset="0"/>
              </a:rPr>
              <a:t>All participants in any group involved in the development of standards or recommended practices shall disclose, as stated in the antitrust/patent disclosure guidelines in your registration packet, all patents or patent applications that are owned, controlled or licensed by the Participant or Participant’</a:t>
            </a:r>
            <a:r>
              <a:rPr lang="en-US" altLang="ja-JP" dirty="0">
                <a:latin typeface="Calibri" charset="0"/>
              </a:rPr>
              <a:t>s employer when the Participant reasonably believes such patent or patent application may become material to the standard or RP development process. </a:t>
            </a:r>
            <a:endParaRPr lang="en-US" altLang="ja-JP" baseline="30000" dirty="0">
              <a:solidFill>
                <a:srgbClr val="000000"/>
              </a:solidFill>
              <a:latin typeface="Calibri" charset="0"/>
            </a:endParaRPr>
          </a:p>
          <a:p>
            <a:pPr eaLnBrk="1" hangingPunct="1">
              <a:lnSpc>
                <a:spcPct val="90000"/>
              </a:lnSpc>
            </a:pPr>
            <a:endParaRPr lang="en-US" dirty="0">
              <a:latin typeface="Calibri"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355462" y="1066800"/>
            <a:ext cx="13727289" cy="1524000"/>
          </a:xfr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chor="ctr" anchorCtr="0">
            <a:normAutofit fontScale="90000"/>
          </a:bodyPr>
          <a:lstStyle/>
          <a:p>
            <a:pPr>
              <a:defRPr/>
            </a:pPr>
            <a:r>
              <a:rPr lang="en-US" sz="7110" dirty="0">
                <a:cs typeface="+mj-cs"/>
              </a:rPr>
              <a:t>Constructive Comments Are</a:t>
            </a:r>
            <a:br>
              <a:rPr lang="en-US" sz="7110" dirty="0">
                <a:cs typeface="+mj-cs"/>
              </a:rPr>
            </a:br>
            <a:r>
              <a:rPr lang="en-US" sz="7110" dirty="0">
                <a:cs typeface="+mj-cs"/>
              </a:rPr>
              <a:t>Always Appreciated!</a:t>
            </a:r>
            <a:endParaRPr lang="en-US" dirty="0">
              <a:ea typeface="+mj-ea"/>
              <a:cs typeface="+mj-cs"/>
            </a:endParaRPr>
          </a:p>
        </p:txBody>
      </p:sp>
      <p:sp>
        <p:nvSpPr>
          <p:cNvPr id="23554" name="Rectangle 3"/>
          <p:cNvSpPr>
            <a:spLocks noGrp="1" noChangeArrowheads="1"/>
          </p:cNvSpPr>
          <p:nvPr>
            <p:ph type="subTitle" idx="1"/>
          </p:nvPr>
        </p:nvSpPr>
        <p:spPr>
          <a:xfrm>
            <a:off x="714600" y="2948931"/>
            <a:ext cx="12718233" cy="5102588"/>
          </a:xfrm>
          <a:extLst>
            <a:ext uri="{91240B29-F687-4f45-9708-019B960494DF}">
              <a14:hiddenLine xmlns:a14="http://schemas.microsoft.com/office/drawing/2010/main" xmlns="" w="12700">
                <a:solidFill>
                  <a:schemeClr val="tx1"/>
                </a:solidFill>
                <a:miter lim="800000"/>
                <a:headEnd/>
                <a:tailEnd/>
              </a14:hiddenLine>
            </a:ext>
          </a:extLst>
        </p:spPr>
        <p:txBody>
          <a:bodyPr vert="horz" lIns="160868" tIns="79023" rIns="160868" bIns="79023" rtlCol="0">
            <a:normAutofit/>
          </a:bodyPr>
          <a:lstStyle/>
          <a:p>
            <a:pPr marL="607469" indent="2117" algn="l"/>
            <a:r>
              <a:rPr lang="en-US" sz="4977" dirty="0">
                <a:solidFill>
                  <a:schemeClr val="tx1"/>
                </a:solidFill>
                <a:latin typeface="Calibri" charset="0"/>
              </a:rPr>
              <a:t>TMC welcomes your comments, but please make certain that they are constructive and appropriate before you turn in your evaluation sheet!</a:t>
            </a:r>
          </a:p>
          <a:p>
            <a:pPr marL="609570" indent="-609570" algn="l"/>
            <a:endParaRPr lang="en-US" sz="4977" i="1" dirty="0">
              <a:solidFill>
                <a:schemeClr val="tx1"/>
              </a:solidFill>
              <a:latin typeface="Calibri" charset="0"/>
            </a:endParaRPr>
          </a:p>
          <a:p>
            <a:pPr marL="607469" indent="2117" algn="l"/>
            <a:r>
              <a:rPr lang="en-US" sz="4977" i="1" dirty="0">
                <a:solidFill>
                  <a:schemeClr val="tx1"/>
                </a:solidFill>
                <a:latin typeface="Calibri" charset="0"/>
              </a:rPr>
              <a:t>Thank You for Your Cooperation!</a:t>
            </a:r>
          </a:p>
        </p:txBody>
      </p:sp>
    </p:spTree>
  </p:cSld>
  <p:clrMapOvr>
    <a:masterClrMapping/>
  </p:clrMapOvr>
  <p:transition>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55374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6"/>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en-US" sz="6000" dirty="0">
              <a:solidFill>
                <a:schemeClr val="tx1"/>
              </a:solidFill>
              <a:latin typeface="Franklin Gothic Heavy"/>
              <a:ea typeface="Franklin Gothic Demi" charset="0"/>
              <a:cs typeface="Franklin Gothic Demi" charset="0"/>
              <a:sym typeface="Franklin Gothic Heavy"/>
            </a:endParaRPr>
          </a:p>
        </p:txBody>
      </p:sp>
      <p:sp>
        <p:nvSpPr>
          <p:cNvPr id="3" name="Title 2">
            <a:extLst>
              <a:ext uri="{FF2B5EF4-FFF2-40B4-BE49-F238E27FC236}">
                <a16:creationId xmlns:a16="http://schemas.microsoft.com/office/drawing/2014/main" id="{B41AD5EA-DD97-4B45-B364-315106700891}"/>
              </a:ext>
            </a:extLst>
          </p:cNvPr>
          <p:cNvSpPr>
            <a:spLocks noGrp="1"/>
          </p:cNvSpPr>
          <p:nvPr>
            <p:ph type="title"/>
          </p:nvPr>
        </p:nvSpPr>
        <p:spPr/>
        <p:txBody>
          <a:bodyPr/>
          <a:lstStyle/>
          <a:p>
            <a:r>
              <a:rPr lang="en-US" dirty="0"/>
              <a:t>RP322B</a:t>
            </a:r>
          </a:p>
        </p:txBody>
      </p:sp>
      <p:sp>
        <p:nvSpPr>
          <p:cNvPr id="2" name="Text Placeholder 1">
            <a:extLst>
              <a:ext uri="{FF2B5EF4-FFF2-40B4-BE49-F238E27FC236}">
                <a16:creationId xmlns:a16="http://schemas.microsoft.com/office/drawing/2014/main" id="{106FD196-529D-6C4F-A6B6-D7035A57D463}"/>
              </a:ext>
            </a:extLst>
          </p:cNvPr>
          <p:cNvSpPr>
            <a:spLocks noGrp="1"/>
          </p:cNvSpPr>
          <p:nvPr>
            <p:ph type="body" sz="quarter" idx="11"/>
          </p:nvPr>
        </p:nvSpPr>
        <p:spPr/>
        <p:txBody>
          <a:bodyPr/>
          <a:lstStyle/>
          <a:p>
            <a:r>
              <a:rPr lang="en-US" dirty="0"/>
              <a:t>TMC RP Review</a:t>
            </a:r>
          </a:p>
        </p:txBody>
      </p:sp>
      <p:sp>
        <p:nvSpPr>
          <p:cNvPr id="6" name="Slide Number Placeholder 5">
            <a:extLst>
              <a:ext uri="{FF2B5EF4-FFF2-40B4-BE49-F238E27FC236}">
                <a16:creationId xmlns:a16="http://schemas.microsoft.com/office/drawing/2014/main" id="{BCBB0B3E-BB4B-004D-9A3E-9480E1C103AC}"/>
              </a:ext>
            </a:extLst>
          </p:cNvPr>
          <p:cNvSpPr>
            <a:spLocks noGrp="1"/>
          </p:cNvSpPr>
          <p:nvPr>
            <p:ph type="sldNum" sz="quarter" idx="4294967295"/>
          </p:nvPr>
        </p:nvSpPr>
        <p:spPr>
          <a:xfrm>
            <a:off x="15324139" y="-487364"/>
            <a:ext cx="933449" cy="487364"/>
          </a:xfrm>
        </p:spPr>
        <p:txBody>
          <a:bodyPr/>
          <a:lstStyle/>
          <a:p>
            <a:fld id="{5F9B62A2-F893-D445-AA6E-547C886B98E8}" type="slidenum">
              <a:rPr lang="en-US" smtClean="0"/>
              <a:pPr/>
              <a:t>7</a:t>
            </a:fld>
            <a:endParaRPr lang="en-US" dirty="0"/>
          </a:p>
        </p:txBody>
      </p:sp>
    </p:spTree>
    <p:extLst>
      <p:ext uri="{BB962C8B-B14F-4D97-AF65-F5344CB8AC3E}">
        <p14:creationId xmlns:p14="http://schemas.microsoft.com/office/powerpoint/2010/main" val="198843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8</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BBF56706-1ECE-4B50-7B83-D3157AC3A4B9}"/>
              </a:ext>
            </a:extLst>
          </p:cNvPr>
          <p:cNvSpPr txBox="1"/>
          <p:nvPr/>
        </p:nvSpPr>
        <p:spPr>
          <a:xfrm>
            <a:off x="676656" y="1920240"/>
            <a:ext cx="14904720" cy="4334328"/>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PREFACE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following Recommended Practice is subject to the Disclaimer at the front of TMCs Recommended Maintenance Practices Manual.  Users are urged to read the Disclaimer before considering adoption of any portion of the Recommended Practice.  </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PURPOSE AND SCOPE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Recommended Practice (RP) lists the most common modes of coolant pump failure and their potential causes.  </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Should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list all the modes of coolant pump failures, potential causes and remedies.  They should be listed in a priority order (most </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significant or most common first).  Need to include more information, images, charts and supplemental information that is useful to the technician in diagnosing and correcting issues.</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It also offers recommendations for extending coolant pump life.  It does not offer guidelines for coolant pump design.</a:t>
            </a:r>
          </a:p>
        </p:txBody>
      </p:sp>
    </p:spTree>
    <p:extLst>
      <p:ext uri="{BB962C8B-B14F-4D97-AF65-F5344CB8AC3E}">
        <p14:creationId xmlns:p14="http://schemas.microsoft.com/office/powerpoint/2010/main" val="375473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A7D0-79EC-D2B9-BC27-B2045B96DC82}"/>
              </a:ext>
            </a:extLst>
          </p:cNvPr>
          <p:cNvSpPr>
            <a:spLocks noGrp="1"/>
          </p:cNvSpPr>
          <p:nvPr>
            <p:ph type="title"/>
          </p:nvPr>
        </p:nvSpPr>
        <p:spPr/>
        <p:txBody>
          <a:bodyPr/>
          <a:lstStyle/>
          <a:p>
            <a:r>
              <a:rPr lang="en-US" dirty="0"/>
              <a:t>Coolant pump failure modes and life extension</a:t>
            </a:r>
          </a:p>
        </p:txBody>
      </p:sp>
      <p:sp>
        <p:nvSpPr>
          <p:cNvPr id="3" name="Slide Number Placeholder 2">
            <a:extLst>
              <a:ext uri="{FF2B5EF4-FFF2-40B4-BE49-F238E27FC236}">
                <a16:creationId xmlns:a16="http://schemas.microsoft.com/office/drawing/2014/main" id="{E49BC2B9-2E99-53E9-125E-CD83B1AB8312}"/>
              </a:ext>
            </a:extLst>
          </p:cNvPr>
          <p:cNvSpPr>
            <a:spLocks noGrp="1"/>
          </p:cNvSpPr>
          <p:nvPr>
            <p:ph type="sldNum" sz="quarter" idx="12"/>
          </p:nvPr>
        </p:nvSpPr>
        <p:spPr/>
        <p:txBody>
          <a:bodyPr/>
          <a:lstStyle/>
          <a:p>
            <a:fld id="{5F9B62A2-F893-D445-AA6E-547C886B98E8}" type="slidenum">
              <a:rPr lang="en-US" smtClean="0">
                <a:solidFill>
                  <a:srgbClr val="000000"/>
                </a:solidFill>
              </a:rPr>
              <a:pPr/>
              <a:t>9</a:t>
            </a:fld>
            <a:endParaRPr lang="en-US">
              <a:solidFill>
                <a:srgbClr val="000000"/>
              </a:solidFill>
            </a:endParaRPr>
          </a:p>
        </p:txBody>
      </p:sp>
      <p:sp>
        <p:nvSpPr>
          <p:cNvPr id="4" name="Footer Placeholder 3">
            <a:extLst>
              <a:ext uri="{FF2B5EF4-FFF2-40B4-BE49-F238E27FC236}">
                <a16:creationId xmlns:a16="http://schemas.microsoft.com/office/drawing/2014/main" id="{C10321A4-D234-9B74-B3D0-8941D33E1E51}"/>
              </a:ext>
            </a:extLst>
          </p:cNvPr>
          <p:cNvSpPr>
            <a:spLocks noGrp="1"/>
          </p:cNvSpPr>
          <p:nvPr>
            <p:ph type="ftr" sz="quarter" idx="3"/>
          </p:nvPr>
        </p:nvSpPr>
        <p:spPr/>
        <p:txBody>
          <a:bodyPr/>
          <a:lstStyle/>
          <a:p>
            <a:r>
              <a:rPr lang="en-US"/>
              <a:t>Confidential Information. Use and disclosure limited for Gates business purposes only. ©2018 Gates Inc. All rights reserved. </a:t>
            </a:r>
            <a:endParaRPr lang="en-US" dirty="0"/>
          </a:p>
        </p:txBody>
      </p:sp>
      <p:sp>
        <p:nvSpPr>
          <p:cNvPr id="6" name="TextBox 5">
            <a:extLst>
              <a:ext uri="{FF2B5EF4-FFF2-40B4-BE49-F238E27FC236}">
                <a16:creationId xmlns:a16="http://schemas.microsoft.com/office/drawing/2014/main" id="{DC791539-DFA1-677C-9625-C652B1B0072B}"/>
              </a:ext>
            </a:extLst>
          </p:cNvPr>
          <p:cNvSpPr txBox="1"/>
          <p:nvPr/>
        </p:nvSpPr>
        <p:spPr>
          <a:xfrm>
            <a:off x="676656" y="1920240"/>
            <a:ext cx="14904720" cy="5812425"/>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RP contains information derived from:</a:t>
            </a:r>
          </a:p>
          <a:p>
            <a:pPr marL="742950" marR="0" lvl="1" indent="-28575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 fleet survey conducted by TMC’s Coolant Pump Failure Task Force, </a:t>
            </a:r>
          </a:p>
          <a:p>
            <a:pPr marL="1143000" marR="0" lvl="2" indent="-228600">
              <a:lnSpc>
                <a:spcPct val="107000"/>
              </a:lnSpc>
              <a:spcBef>
                <a:spcPts val="0"/>
              </a:spcBef>
              <a:spcAft>
                <a:spcPts val="0"/>
              </a:spcAft>
              <a:buFont typeface="Wingdings" panose="05000000000000000000" pitchFamily="2" charset="2"/>
              <a:buChar char=""/>
            </a:pP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Does this survey still exist, and can we get a copy?  Is a survey necessary? </a:t>
            </a:r>
            <a:r>
              <a:rPr lang="en-US" sz="2400" dirty="0">
                <a:solidFill>
                  <a:schemeClr val="accent3">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400" dirty="0">
                <a:solidFill>
                  <a:schemeClr val="accent3">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Y</a:t>
            </a:r>
            <a:r>
              <a:rPr lang="en-US" sz="2400" dirty="0">
                <a:solidFill>
                  <a:schemeClr val="accent3">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 we need to commission a new survey to get current information? </a:t>
            </a:r>
            <a:r>
              <a:rPr lang="en-US" sz="2400" dirty="0">
                <a:solidFill>
                  <a:schemeClr val="accent3">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(Yes)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What would that survey look like if we don’t have a copy of the previous survey?  Who would </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develop that survey and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put it out to the fleets?  What fleets?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TMC Task Force presentations and: </a:t>
            </a:r>
          </a:p>
          <a:p>
            <a:pPr marL="1143000" marR="0" lvl="2" indent="-228600">
              <a:lnSpc>
                <a:spcPct val="107000"/>
              </a:lnSpc>
              <a:spcBef>
                <a:spcPts val="0"/>
              </a:spcBef>
              <a:spcAft>
                <a:spcPts val="0"/>
              </a:spcAft>
              <a:buFont typeface="Wingdings" panose="05000000000000000000" pitchFamily="2" charset="2"/>
              <a:buChar char=""/>
            </a:pP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Does a copy of the Task Force presentation still exist?  Is it useful to have a copy? </a:t>
            </a:r>
            <a:r>
              <a:rPr lang="en-US" sz="2400" dirty="0">
                <a:solidFill>
                  <a:schemeClr val="accent3">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(Yes)  </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am in the process of aligning all the cooling system RPs that are in the catalog and going to note them in this document for reference.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Service bulletins from various original equipment manufacturers (OEMs) and suppliers</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 service bulletins are not easily accessible </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without membership or affiliation</a:t>
            </a:r>
            <a:r>
              <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and we need to find a better way to put this information out to the technicians.  Are there more service bulletins that can aid in teaching proper techniques or outline specific issues with coolant pumps?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RP applies to coolant pumps used on heavy-duty trucks and truck tractors.</a:t>
            </a:r>
          </a:p>
        </p:txBody>
      </p:sp>
    </p:spTree>
    <p:extLst>
      <p:ext uri="{BB962C8B-B14F-4D97-AF65-F5344CB8AC3E}">
        <p14:creationId xmlns:p14="http://schemas.microsoft.com/office/powerpoint/2010/main" val="4026941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3kSckSIjIPkfHAjHECnka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YJ16KP03c5Xa8zPJ.k1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YZElY7e03Sx78Kl.4EX4x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CXooaGH8N8NMvqUil_k5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LBAdc2YBbRs6E6tzBaM1n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fXxzF09MzuvSQHBSmVvs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JDxa9jnz4LZRW2D0Jbge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f4YPajugOyDVXUSns28UC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RA1cZz9D7HcI4Iahb52O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w8.dGXqjhzR1GKkfp_2QW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WOwrPjzxYKfSTlv6tVnp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kk0aG7irWqnP6ULoxRxm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PydHXqkiCk3pS11p3iu9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3yVa9Jx7P.vrDmo4DtZG6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A.2ygPHDcCtpnWzQS8wGS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7EVS8n37TXOAphsSn7Rli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ates Content Slides">
  <a:themeElements>
    <a:clrScheme name="Gates Theme Colors">
      <a:dk1>
        <a:srgbClr val="000000"/>
      </a:dk1>
      <a:lt1>
        <a:srgbClr val="FFFFFF"/>
      </a:lt1>
      <a:dk2>
        <a:srgbClr val="686868"/>
      </a:dk2>
      <a:lt2>
        <a:srgbClr val="C0C0C0"/>
      </a:lt2>
      <a:accent1>
        <a:srgbClr val="C02026"/>
      </a:accent1>
      <a:accent2>
        <a:srgbClr val="808080"/>
      </a:accent2>
      <a:accent3>
        <a:srgbClr val="041E42"/>
      </a:accent3>
      <a:accent4>
        <a:srgbClr val="FFD700"/>
      </a:accent4>
      <a:accent5>
        <a:srgbClr val="00778B"/>
      </a:accent5>
      <a:accent6>
        <a:srgbClr val="DC4405"/>
      </a:accent6>
      <a:hlink>
        <a:srgbClr val="0077C8"/>
      </a:hlink>
      <a:folHlink>
        <a:srgbClr val="64A70B"/>
      </a:folHlink>
    </a:clrScheme>
    <a:fontScheme name="Gates Heading and Body Font">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ts val="2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Gates Content Slides">
  <a:themeElements>
    <a:clrScheme name="Gates Theme Colors">
      <a:dk1>
        <a:srgbClr val="000000"/>
      </a:dk1>
      <a:lt1>
        <a:srgbClr val="FFFFFF"/>
      </a:lt1>
      <a:dk2>
        <a:srgbClr val="686868"/>
      </a:dk2>
      <a:lt2>
        <a:srgbClr val="C0C0C0"/>
      </a:lt2>
      <a:accent1>
        <a:srgbClr val="C02026"/>
      </a:accent1>
      <a:accent2>
        <a:srgbClr val="808080"/>
      </a:accent2>
      <a:accent3>
        <a:srgbClr val="041E42"/>
      </a:accent3>
      <a:accent4>
        <a:srgbClr val="FFD700"/>
      </a:accent4>
      <a:accent5>
        <a:srgbClr val="00778B"/>
      </a:accent5>
      <a:accent6>
        <a:srgbClr val="DC4405"/>
      </a:accent6>
      <a:hlink>
        <a:srgbClr val="0077C8"/>
      </a:hlink>
      <a:folHlink>
        <a:srgbClr val="64A70B"/>
      </a:folHlink>
    </a:clrScheme>
    <a:fontScheme name="Gates Heading and Body Font">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ts val="2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Gates Content Slides">
  <a:themeElements>
    <a:clrScheme name="Gates Theme Colors">
      <a:dk1>
        <a:srgbClr val="000000"/>
      </a:dk1>
      <a:lt1>
        <a:srgbClr val="FFFFFF"/>
      </a:lt1>
      <a:dk2>
        <a:srgbClr val="686868"/>
      </a:dk2>
      <a:lt2>
        <a:srgbClr val="C0C0C0"/>
      </a:lt2>
      <a:accent1>
        <a:srgbClr val="C02026"/>
      </a:accent1>
      <a:accent2>
        <a:srgbClr val="808080"/>
      </a:accent2>
      <a:accent3>
        <a:srgbClr val="041E42"/>
      </a:accent3>
      <a:accent4>
        <a:srgbClr val="FFD700"/>
      </a:accent4>
      <a:accent5>
        <a:srgbClr val="00778B"/>
      </a:accent5>
      <a:accent6>
        <a:srgbClr val="DC4405"/>
      </a:accent6>
      <a:hlink>
        <a:srgbClr val="0077C8"/>
      </a:hlink>
      <a:folHlink>
        <a:srgbClr val="64A70B"/>
      </a:folHlink>
    </a:clrScheme>
    <a:fontScheme name="Gates Heading and Body Font">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ts val="2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Gates Content Slides">
  <a:themeElements>
    <a:clrScheme name="Gates Theme Colors">
      <a:dk1>
        <a:srgbClr val="000000"/>
      </a:dk1>
      <a:lt1>
        <a:srgbClr val="FFFFFF"/>
      </a:lt1>
      <a:dk2>
        <a:srgbClr val="686868"/>
      </a:dk2>
      <a:lt2>
        <a:srgbClr val="C0C0C0"/>
      </a:lt2>
      <a:accent1>
        <a:srgbClr val="C02026"/>
      </a:accent1>
      <a:accent2>
        <a:srgbClr val="808080"/>
      </a:accent2>
      <a:accent3>
        <a:srgbClr val="041E42"/>
      </a:accent3>
      <a:accent4>
        <a:srgbClr val="FFD700"/>
      </a:accent4>
      <a:accent5>
        <a:srgbClr val="00778B"/>
      </a:accent5>
      <a:accent6>
        <a:srgbClr val="DC4405"/>
      </a:accent6>
      <a:hlink>
        <a:srgbClr val="0077C8"/>
      </a:hlink>
      <a:folHlink>
        <a:srgbClr val="64A70B"/>
      </a:folHlink>
    </a:clrScheme>
    <a:fontScheme name="Gates Heading and Body Font">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ts val="2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Gates Content Slides">
  <a:themeElements>
    <a:clrScheme name="Gates Theme Colors">
      <a:dk1>
        <a:srgbClr val="000000"/>
      </a:dk1>
      <a:lt1>
        <a:srgbClr val="FFFFFF"/>
      </a:lt1>
      <a:dk2>
        <a:srgbClr val="686868"/>
      </a:dk2>
      <a:lt2>
        <a:srgbClr val="C0C0C0"/>
      </a:lt2>
      <a:accent1>
        <a:srgbClr val="C02026"/>
      </a:accent1>
      <a:accent2>
        <a:srgbClr val="808080"/>
      </a:accent2>
      <a:accent3>
        <a:srgbClr val="041E42"/>
      </a:accent3>
      <a:accent4>
        <a:srgbClr val="FFD700"/>
      </a:accent4>
      <a:accent5>
        <a:srgbClr val="00778B"/>
      </a:accent5>
      <a:accent6>
        <a:srgbClr val="DC4405"/>
      </a:accent6>
      <a:hlink>
        <a:srgbClr val="0077C8"/>
      </a:hlink>
      <a:folHlink>
        <a:srgbClr val="64A70B"/>
      </a:folHlink>
    </a:clrScheme>
    <a:fontScheme name="Gates Heading and Body Font">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5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1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3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0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Gates Content Slides">
  <a:themeElements>
    <a:clrScheme name="GATES DEC">
      <a:dk1>
        <a:srgbClr val="000000"/>
      </a:dk1>
      <a:lt1>
        <a:srgbClr val="FFFFFF"/>
      </a:lt1>
      <a:dk2>
        <a:srgbClr val="424242"/>
      </a:dk2>
      <a:lt2>
        <a:srgbClr val="EAEAEA"/>
      </a:lt2>
      <a:accent1>
        <a:srgbClr val="C12033"/>
      </a:accent1>
      <a:accent2>
        <a:srgbClr val="BDBDBD"/>
      </a:accent2>
      <a:accent3>
        <a:srgbClr val="0F2C51"/>
      </a:accent3>
      <a:accent4>
        <a:srgbClr val="FDD800"/>
      </a:accent4>
      <a:accent5>
        <a:srgbClr val="00778A"/>
      </a:accent5>
      <a:accent6>
        <a:srgbClr val="DF4725"/>
      </a:accent6>
      <a:hlink>
        <a:srgbClr val="0563C1"/>
      </a:hlink>
      <a:folHlink>
        <a:srgbClr val="954F72"/>
      </a:folHlink>
    </a:clrScheme>
    <a:fontScheme name="GATES">
      <a:majorFont>
        <a:latin typeface="Franklin Gothic Heavy"/>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sz="1800" dirty="0">
            <a:solidFill>
              <a:schemeClr val="tx1"/>
            </a:solidFill>
            <a:latin typeface="Franklin Gothic Demi" charset="0"/>
            <a:ea typeface="Franklin Gothic Demi" charset="0"/>
            <a:cs typeface="Franklin Gothic Demi"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Bef>
            <a:spcPts val="600"/>
          </a:spcBef>
          <a:defRPr sz="1800" dirty="0">
            <a:latin typeface="Franklin Gothic Book" charset="0"/>
            <a:ea typeface="Franklin Gothic Book" charset="0"/>
            <a:cs typeface="Franklin Gothic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34223</TotalTime>
  <Words>2757</Words>
  <Application>Microsoft Office PowerPoint</Application>
  <PresentationFormat>Custom</PresentationFormat>
  <Paragraphs>222</Paragraphs>
  <Slides>28</Slides>
  <Notes>8</Notes>
  <HiddenSlides>0</HiddenSlides>
  <MMClips>0</MMClips>
  <ScaleCrop>false</ScaleCrop>
  <HeadingPairs>
    <vt:vector size="8" baseType="variant">
      <vt:variant>
        <vt:lpstr>Fonts Used</vt:lpstr>
      </vt:variant>
      <vt:variant>
        <vt:i4>7</vt:i4>
      </vt:variant>
      <vt:variant>
        <vt:lpstr>Theme</vt:lpstr>
      </vt:variant>
      <vt:variant>
        <vt:i4>16</vt:i4>
      </vt:variant>
      <vt:variant>
        <vt:lpstr>Embedded OLE Servers</vt:lpstr>
      </vt:variant>
      <vt:variant>
        <vt:i4>1</vt:i4>
      </vt:variant>
      <vt:variant>
        <vt:lpstr>Slide Titles</vt:lpstr>
      </vt:variant>
      <vt:variant>
        <vt:i4>28</vt:i4>
      </vt:variant>
    </vt:vector>
  </HeadingPairs>
  <TitlesOfParts>
    <vt:vector size="52" baseType="lpstr">
      <vt:lpstr>Arial</vt:lpstr>
      <vt:lpstr>Calibri</vt:lpstr>
      <vt:lpstr>Franklin Gothic Book</vt:lpstr>
      <vt:lpstr>Franklin Gothic Demi</vt:lpstr>
      <vt:lpstr>Franklin Gothic Heavy</vt:lpstr>
      <vt:lpstr>Symbol</vt:lpstr>
      <vt:lpstr>Wingdings</vt:lpstr>
      <vt:lpstr>Gates Content Slides</vt:lpstr>
      <vt:lpstr>25_Gates Content Slides</vt:lpstr>
      <vt:lpstr>31_Gates Content Slides</vt:lpstr>
      <vt:lpstr>43_Gates Content Slides</vt:lpstr>
      <vt:lpstr>1_Gates Content Slides</vt:lpstr>
      <vt:lpstr>40_Gates Content Slides</vt:lpstr>
      <vt:lpstr>2_Gates Content Slides</vt:lpstr>
      <vt:lpstr>3_Gates Content Slides</vt:lpstr>
      <vt:lpstr>4_Gates Content Slides</vt:lpstr>
      <vt:lpstr>5_Gates Content Slides</vt:lpstr>
      <vt:lpstr>6_Gates Content Slides</vt:lpstr>
      <vt:lpstr>7_Gates Content Slides</vt:lpstr>
      <vt:lpstr>8_Gates Content Slides</vt:lpstr>
      <vt:lpstr>9_Gates Content Slides</vt:lpstr>
      <vt:lpstr>10_Gates Content Slides</vt:lpstr>
      <vt:lpstr>11_Gates Content Slides</vt:lpstr>
      <vt:lpstr>think-cell Slide</vt:lpstr>
      <vt:lpstr>PowerPoint Presentation</vt:lpstr>
      <vt:lpstr>PowerPoint Presentation</vt:lpstr>
      <vt:lpstr>ATTENTION PLEASE</vt:lpstr>
      <vt:lpstr>PowerPoint Presentation</vt:lpstr>
      <vt:lpstr>ANTITRUST/PATENT DISCLOSURE</vt:lpstr>
      <vt:lpstr>Constructive Comments Are Always Appreciated!</vt:lpstr>
      <vt:lpstr>RP322B</vt:lpstr>
      <vt:lpstr>Coolant pump failure modes and life extension</vt:lpstr>
      <vt:lpstr>Coolant pump failure modes and life extension</vt:lpstr>
      <vt:lpstr>Coolant pump failure modes and life extension</vt:lpstr>
      <vt:lpstr>List of coolant pump failure modes</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lpstr>Coolant pump failure modes and life extension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Woodson, Franklin</cp:lastModifiedBy>
  <cp:revision>738</cp:revision>
  <cp:lastPrinted>2019-02-26T22:13:19Z</cp:lastPrinted>
  <dcterms:created xsi:type="dcterms:W3CDTF">2017-09-07T17:35:02Z</dcterms:created>
  <dcterms:modified xsi:type="dcterms:W3CDTF">2023-02-27T15:30:25Z</dcterms:modified>
</cp:coreProperties>
</file>