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373" r:id="rId6"/>
    <p:sldId id="293" r:id="rId7"/>
    <p:sldId id="294" r:id="rId8"/>
    <p:sldId id="295" r:id="rId9"/>
    <p:sldId id="311" r:id="rId10"/>
    <p:sldId id="296" r:id="rId11"/>
    <p:sldId id="297" r:id="rId12"/>
    <p:sldId id="298" r:id="rId13"/>
    <p:sldId id="330" r:id="rId14"/>
    <p:sldId id="299" r:id="rId15"/>
    <p:sldId id="300" r:id="rId16"/>
    <p:sldId id="301" r:id="rId17"/>
    <p:sldId id="302" r:id="rId18"/>
    <p:sldId id="303" r:id="rId19"/>
    <p:sldId id="327" r:id="rId20"/>
    <p:sldId id="305" r:id="rId21"/>
    <p:sldId id="306" r:id="rId22"/>
    <p:sldId id="307" r:id="rId23"/>
    <p:sldId id="308" r:id="rId24"/>
    <p:sldId id="304" r:id="rId25"/>
    <p:sldId id="309" r:id="rId26"/>
    <p:sldId id="310" r:id="rId27"/>
    <p:sldId id="312" r:id="rId28"/>
    <p:sldId id="329" r:id="rId29"/>
    <p:sldId id="328" r:id="rId30"/>
    <p:sldId id="374" r:id="rId31"/>
    <p:sldId id="326" r:id="rId32"/>
    <p:sldId id="325" r:id="rId33"/>
    <p:sldId id="318" r:id="rId34"/>
    <p:sldId id="319" r:id="rId35"/>
    <p:sldId id="320" r:id="rId36"/>
    <p:sldId id="321" r:id="rId37"/>
    <p:sldId id="322" r:id="rId38"/>
    <p:sldId id="323" r:id="rId39"/>
    <p:sldId id="324" r:id="rId40"/>
    <p:sldId id="313" r:id="rId41"/>
    <p:sldId id="375" r:id="rId42"/>
    <p:sldId id="315" r:id="rId43"/>
    <p:sldId id="274" r:id="rId44"/>
    <p:sldId id="291" r:id="rId45"/>
    <p:sldId id="3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293"/>
    <a:srgbClr val="FFFFFF"/>
    <a:srgbClr val="9BB1CF"/>
    <a:srgbClr val="004990"/>
    <a:srgbClr val="4352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1A686-3716-4124-B3A1-88CD27AAFB50}" v="11" dt="2023-02-08T16:18:01.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44"/>
    <p:restoredTop sz="96405"/>
  </p:normalViewPr>
  <p:slideViewPr>
    <p:cSldViewPr snapToGrid="0" snapToObjects="1">
      <p:cViewPr varScale="1">
        <p:scale>
          <a:sx n="110" d="100"/>
          <a:sy n="110" d="100"/>
        </p:scale>
        <p:origin x="924" y="9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ne Hicks" userId="fa9ba94f-4f39-42e6-aede-16ff139a578d" providerId="ADAL" clId="{6F91A686-3716-4124-B3A1-88CD27AAFB50}"/>
    <pc:docChg chg="undo custSel addSld delSld modSld sldOrd">
      <pc:chgData name="Corinne Hicks" userId="fa9ba94f-4f39-42e6-aede-16ff139a578d" providerId="ADAL" clId="{6F91A686-3716-4124-B3A1-88CD27AAFB50}" dt="2023-02-08T16:18:53.708" v="242" actId="14100"/>
      <pc:docMkLst>
        <pc:docMk/>
      </pc:docMkLst>
      <pc:sldChg chg="modSp mod">
        <pc:chgData name="Corinne Hicks" userId="fa9ba94f-4f39-42e6-aede-16ff139a578d" providerId="ADAL" clId="{6F91A686-3716-4124-B3A1-88CD27AAFB50}" dt="2023-02-06T15:50:33.976" v="80" actId="1076"/>
        <pc:sldMkLst>
          <pc:docMk/>
          <pc:sldMk cId="2587848120" sldId="294"/>
        </pc:sldMkLst>
        <pc:picChg chg="mod">
          <ac:chgData name="Corinne Hicks" userId="fa9ba94f-4f39-42e6-aede-16ff139a578d" providerId="ADAL" clId="{6F91A686-3716-4124-B3A1-88CD27AAFB50}" dt="2023-02-06T15:50:33.976" v="80" actId="1076"/>
          <ac:picMkLst>
            <pc:docMk/>
            <pc:sldMk cId="2587848120" sldId="294"/>
            <ac:picMk id="6" creationId="{98C81B2D-D8D3-CF8C-C628-2E94A8CF873D}"/>
          </ac:picMkLst>
        </pc:picChg>
      </pc:sldChg>
      <pc:sldChg chg="modSp mod">
        <pc:chgData name="Corinne Hicks" userId="fa9ba94f-4f39-42e6-aede-16ff139a578d" providerId="ADAL" clId="{6F91A686-3716-4124-B3A1-88CD27AAFB50}" dt="2023-02-06T15:53:03.734" v="188" actId="20577"/>
        <pc:sldMkLst>
          <pc:docMk/>
          <pc:sldMk cId="773691764" sldId="301"/>
        </pc:sldMkLst>
        <pc:spChg chg="mod">
          <ac:chgData name="Corinne Hicks" userId="fa9ba94f-4f39-42e6-aede-16ff139a578d" providerId="ADAL" clId="{6F91A686-3716-4124-B3A1-88CD27AAFB50}" dt="2023-02-06T15:53:03.734" v="188" actId="20577"/>
          <ac:spMkLst>
            <pc:docMk/>
            <pc:sldMk cId="773691764" sldId="301"/>
            <ac:spMk id="3" creationId="{AB634546-0E3D-AE49-91C8-5ED4E0F4B42D}"/>
          </ac:spMkLst>
        </pc:spChg>
      </pc:sldChg>
      <pc:sldChg chg="modSp mod">
        <pc:chgData name="Corinne Hicks" userId="fa9ba94f-4f39-42e6-aede-16ff139a578d" providerId="ADAL" clId="{6F91A686-3716-4124-B3A1-88CD27AAFB50}" dt="2023-02-06T15:53:24.875" v="190" actId="1076"/>
        <pc:sldMkLst>
          <pc:docMk/>
          <pc:sldMk cId="2657125324" sldId="302"/>
        </pc:sldMkLst>
        <pc:spChg chg="mod">
          <ac:chgData name="Corinne Hicks" userId="fa9ba94f-4f39-42e6-aede-16ff139a578d" providerId="ADAL" clId="{6F91A686-3716-4124-B3A1-88CD27AAFB50}" dt="2023-02-06T15:53:18.584" v="189" actId="1076"/>
          <ac:spMkLst>
            <pc:docMk/>
            <pc:sldMk cId="2657125324" sldId="302"/>
            <ac:spMk id="3" creationId="{3615965C-54F5-D14C-94D6-F02382D9E1D4}"/>
          </ac:spMkLst>
        </pc:spChg>
        <pc:spChg chg="mod">
          <ac:chgData name="Corinne Hicks" userId="fa9ba94f-4f39-42e6-aede-16ff139a578d" providerId="ADAL" clId="{6F91A686-3716-4124-B3A1-88CD27AAFB50}" dt="2023-02-06T15:53:24.875" v="190" actId="1076"/>
          <ac:spMkLst>
            <pc:docMk/>
            <pc:sldMk cId="2657125324" sldId="302"/>
            <ac:spMk id="4" creationId="{1ED64729-483D-9340-9697-E95388198DF5}"/>
          </ac:spMkLst>
        </pc:spChg>
      </pc:sldChg>
      <pc:sldChg chg="addSp delSp modSp mod">
        <pc:chgData name="Corinne Hicks" userId="fa9ba94f-4f39-42e6-aede-16ff139a578d" providerId="ADAL" clId="{6F91A686-3716-4124-B3A1-88CD27AAFB50}" dt="2023-02-06T15:59:56.464" v="222" actId="1076"/>
        <pc:sldMkLst>
          <pc:docMk/>
          <pc:sldMk cId="4285924315" sldId="303"/>
        </pc:sldMkLst>
        <pc:spChg chg="mod">
          <ac:chgData name="Corinne Hicks" userId="fa9ba94f-4f39-42e6-aede-16ff139a578d" providerId="ADAL" clId="{6F91A686-3716-4124-B3A1-88CD27AAFB50}" dt="2023-01-30T14:57:21.196" v="59" actId="1076"/>
          <ac:spMkLst>
            <pc:docMk/>
            <pc:sldMk cId="4285924315" sldId="303"/>
            <ac:spMk id="3" creationId="{00000000-0000-0000-0000-000000000000}"/>
          </ac:spMkLst>
        </pc:spChg>
        <pc:picChg chg="mod">
          <ac:chgData name="Corinne Hicks" userId="fa9ba94f-4f39-42e6-aede-16ff139a578d" providerId="ADAL" clId="{6F91A686-3716-4124-B3A1-88CD27AAFB50}" dt="2023-01-30T14:57:30.318" v="64" actId="1076"/>
          <ac:picMkLst>
            <pc:docMk/>
            <pc:sldMk cId="4285924315" sldId="303"/>
            <ac:picMk id="5" creationId="{B61DC859-08EB-2598-CD8D-F9571B738F90}"/>
          </ac:picMkLst>
        </pc:picChg>
        <pc:picChg chg="add mod">
          <ac:chgData name="Corinne Hicks" userId="fa9ba94f-4f39-42e6-aede-16ff139a578d" providerId="ADAL" clId="{6F91A686-3716-4124-B3A1-88CD27AAFB50}" dt="2023-02-06T15:59:56.464" v="222" actId="1076"/>
          <ac:picMkLst>
            <pc:docMk/>
            <pc:sldMk cId="4285924315" sldId="303"/>
            <ac:picMk id="6" creationId="{6AD0F044-385B-5253-F55C-32B038F6D40E}"/>
          </ac:picMkLst>
        </pc:picChg>
        <pc:picChg chg="add mod">
          <ac:chgData name="Corinne Hicks" userId="fa9ba94f-4f39-42e6-aede-16ff139a578d" providerId="ADAL" clId="{6F91A686-3716-4124-B3A1-88CD27AAFB50}" dt="2023-02-06T15:59:50.633" v="221" actId="1076"/>
          <ac:picMkLst>
            <pc:docMk/>
            <pc:sldMk cId="4285924315" sldId="303"/>
            <ac:picMk id="7" creationId="{D87B45F8-6A25-9837-B8CB-92EB6FD1C488}"/>
          </ac:picMkLst>
        </pc:picChg>
        <pc:picChg chg="add del mod">
          <ac:chgData name="Corinne Hicks" userId="fa9ba94f-4f39-42e6-aede-16ff139a578d" providerId="ADAL" clId="{6F91A686-3716-4124-B3A1-88CD27AAFB50}" dt="2023-02-06T15:59:05.632" v="213" actId="478"/>
          <ac:picMkLst>
            <pc:docMk/>
            <pc:sldMk cId="4285924315" sldId="303"/>
            <ac:picMk id="8" creationId="{0EDF8A0C-615D-1314-9429-5CD879C36703}"/>
          </ac:picMkLst>
        </pc:picChg>
      </pc:sldChg>
      <pc:sldChg chg="modSp mod">
        <pc:chgData name="Corinne Hicks" userId="fa9ba94f-4f39-42e6-aede-16ff139a578d" providerId="ADAL" clId="{6F91A686-3716-4124-B3A1-88CD27AAFB50}" dt="2023-02-06T15:57:35.709" v="209" actId="20577"/>
        <pc:sldMkLst>
          <pc:docMk/>
          <pc:sldMk cId="2591775923" sldId="304"/>
        </pc:sldMkLst>
        <pc:spChg chg="mod">
          <ac:chgData name="Corinne Hicks" userId="fa9ba94f-4f39-42e6-aede-16ff139a578d" providerId="ADAL" clId="{6F91A686-3716-4124-B3A1-88CD27AAFB50}" dt="2023-02-06T15:57:35.709" v="209" actId="20577"/>
          <ac:spMkLst>
            <pc:docMk/>
            <pc:sldMk cId="2591775923" sldId="304"/>
            <ac:spMk id="4" creationId="{00000000-0000-0000-0000-000000000000}"/>
          </ac:spMkLst>
        </pc:spChg>
      </pc:sldChg>
      <pc:sldChg chg="del">
        <pc:chgData name="Corinne Hicks" userId="fa9ba94f-4f39-42e6-aede-16ff139a578d" providerId="ADAL" clId="{6F91A686-3716-4124-B3A1-88CD27AAFB50}" dt="2023-01-29T14:02:40.189" v="58" actId="2696"/>
        <pc:sldMkLst>
          <pc:docMk/>
          <pc:sldMk cId="645527525" sldId="314"/>
        </pc:sldMkLst>
      </pc:sldChg>
      <pc:sldChg chg="modSp mod">
        <pc:chgData name="Corinne Hicks" userId="fa9ba94f-4f39-42e6-aede-16ff139a578d" providerId="ADAL" clId="{6F91A686-3716-4124-B3A1-88CD27AAFB50}" dt="2023-02-06T15:54:23.334" v="203" actId="6549"/>
        <pc:sldMkLst>
          <pc:docMk/>
          <pc:sldMk cId="3002769115" sldId="327"/>
        </pc:sldMkLst>
        <pc:spChg chg="mod">
          <ac:chgData name="Corinne Hicks" userId="fa9ba94f-4f39-42e6-aede-16ff139a578d" providerId="ADAL" clId="{6F91A686-3716-4124-B3A1-88CD27AAFB50}" dt="2023-02-06T15:54:23.334" v="203" actId="6549"/>
          <ac:spMkLst>
            <pc:docMk/>
            <pc:sldMk cId="3002769115" sldId="327"/>
            <ac:spMk id="3" creationId="{00000000-0000-0000-0000-000000000000}"/>
          </ac:spMkLst>
        </pc:spChg>
      </pc:sldChg>
      <pc:sldChg chg="ord">
        <pc:chgData name="Corinne Hicks" userId="fa9ba94f-4f39-42e6-aede-16ff139a578d" providerId="ADAL" clId="{6F91A686-3716-4124-B3A1-88CD27AAFB50}" dt="2023-02-06T15:57:53.027" v="211"/>
        <pc:sldMkLst>
          <pc:docMk/>
          <pc:sldMk cId="1881473940" sldId="329"/>
        </pc:sldMkLst>
      </pc:sldChg>
      <pc:sldChg chg="addSp delSp modSp mod">
        <pc:chgData name="Corinne Hicks" userId="fa9ba94f-4f39-42e6-aede-16ff139a578d" providerId="ADAL" clId="{6F91A686-3716-4124-B3A1-88CD27AAFB50}" dt="2023-02-08T16:18:53.708" v="242" actId="14100"/>
        <pc:sldMkLst>
          <pc:docMk/>
          <pc:sldMk cId="6123605" sldId="330"/>
        </pc:sldMkLst>
        <pc:spChg chg="mod">
          <ac:chgData name="Corinne Hicks" userId="fa9ba94f-4f39-42e6-aede-16ff139a578d" providerId="ADAL" clId="{6F91A686-3716-4124-B3A1-88CD27AAFB50}" dt="2023-02-06T15:51:42.513" v="88" actId="1076"/>
          <ac:spMkLst>
            <pc:docMk/>
            <pc:sldMk cId="6123605" sldId="330"/>
            <ac:spMk id="2" creationId="{00000000-0000-0000-0000-000000000000}"/>
          </ac:spMkLst>
        </pc:spChg>
        <pc:picChg chg="add del mod">
          <ac:chgData name="Corinne Hicks" userId="fa9ba94f-4f39-42e6-aede-16ff139a578d" providerId="ADAL" clId="{6F91A686-3716-4124-B3A1-88CD27AAFB50}" dt="2023-02-08T16:17:50.961" v="223" actId="478"/>
          <ac:picMkLst>
            <pc:docMk/>
            <pc:sldMk cId="6123605" sldId="330"/>
            <ac:picMk id="4" creationId="{6F06326A-F12E-86DC-2B15-51FAAA003493}"/>
          </ac:picMkLst>
        </pc:picChg>
        <pc:picChg chg="add mod">
          <ac:chgData name="Corinne Hicks" userId="fa9ba94f-4f39-42e6-aede-16ff139a578d" providerId="ADAL" clId="{6F91A686-3716-4124-B3A1-88CD27AAFB50}" dt="2023-02-08T16:18:53.708" v="242" actId="14100"/>
          <ac:picMkLst>
            <pc:docMk/>
            <pc:sldMk cId="6123605" sldId="330"/>
            <ac:picMk id="5" creationId="{AB458230-741D-89C1-0D64-3CE6126ACC79}"/>
          </ac:picMkLst>
        </pc:picChg>
      </pc:sldChg>
      <pc:sldChg chg="addSp delSp modSp del mod">
        <pc:chgData name="Corinne Hicks" userId="fa9ba94f-4f39-42e6-aede-16ff139a578d" providerId="ADAL" clId="{6F91A686-3716-4124-B3A1-88CD27AAFB50}" dt="2023-01-29T13:50:00.828" v="57" actId="2696"/>
        <pc:sldMkLst>
          <pc:docMk/>
          <pc:sldMk cId="2093645632" sldId="375"/>
        </pc:sldMkLst>
        <pc:spChg chg="mod">
          <ac:chgData name="Corinne Hicks" userId="fa9ba94f-4f39-42e6-aede-16ff139a578d" providerId="ADAL" clId="{6F91A686-3716-4124-B3A1-88CD27AAFB50}" dt="2023-01-29T13:48:13.346" v="0" actId="1076"/>
          <ac:spMkLst>
            <pc:docMk/>
            <pc:sldMk cId="2093645632" sldId="375"/>
            <ac:spMk id="2" creationId="{00000000-0000-0000-0000-000000000000}"/>
          </ac:spMkLst>
        </pc:spChg>
        <pc:spChg chg="mod">
          <ac:chgData name="Corinne Hicks" userId="fa9ba94f-4f39-42e6-aede-16ff139a578d" providerId="ADAL" clId="{6F91A686-3716-4124-B3A1-88CD27AAFB50}" dt="2023-01-29T13:49:40.002" v="47" actId="20577"/>
          <ac:spMkLst>
            <pc:docMk/>
            <pc:sldMk cId="2093645632" sldId="375"/>
            <ac:spMk id="3" creationId="{00000000-0000-0000-0000-000000000000}"/>
          </ac:spMkLst>
        </pc:spChg>
        <pc:picChg chg="add del mod">
          <ac:chgData name="Corinne Hicks" userId="fa9ba94f-4f39-42e6-aede-16ff139a578d" providerId="ADAL" clId="{6F91A686-3716-4124-B3A1-88CD27AAFB50}" dt="2023-01-29T13:49:41.219" v="49" actId="1076"/>
          <ac:picMkLst>
            <pc:docMk/>
            <pc:sldMk cId="2093645632" sldId="375"/>
            <ac:picMk id="4" creationId="{00000000-0000-0000-0000-000000000000}"/>
          </ac:picMkLst>
        </pc:picChg>
        <pc:picChg chg="add del mod">
          <ac:chgData name="Corinne Hicks" userId="fa9ba94f-4f39-42e6-aede-16ff139a578d" providerId="ADAL" clId="{6F91A686-3716-4124-B3A1-88CD27AAFB50}" dt="2023-01-29T13:49:43.198" v="51"/>
          <ac:picMkLst>
            <pc:docMk/>
            <pc:sldMk cId="2093645632" sldId="375"/>
            <ac:picMk id="5" creationId="{C335D7C1-1A73-05E3-A38E-341B5D235DB4}"/>
          </ac:picMkLst>
        </pc:picChg>
        <pc:picChg chg="del">
          <ac:chgData name="Corinne Hicks" userId="fa9ba94f-4f39-42e6-aede-16ff139a578d" providerId="ADAL" clId="{6F91A686-3716-4124-B3A1-88CD27AAFB50}" dt="2023-01-29T13:48:19.931" v="2" actId="478"/>
          <ac:picMkLst>
            <pc:docMk/>
            <pc:sldMk cId="2093645632" sldId="375"/>
            <ac:picMk id="8" creationId="{00000000-0000-0000-0000-000000000000}"/>
          </ac:picMkLst>
        </pc:picChg>
      </pc:sldChg>
      <pc:sldChg chg="addSp delSp modSp add del mod">
        <pc:chgData name="Corinne Hicks" userId="fa9ba94f-4f39-42e6-aede-16ff139a578d" providerId="ADAL" clId="{6F91A686-3716-4124-B3A1-88CD27AAFB50}" dt="2023-01-29T13:49:45.875" v="56"/>
        <pc:sldMkLst>
          <pc:docMk/>
          <pc:sldMk cId="1019595528" sldId="376"/>
        </pc:sldMkLst>
        <pc:spChg chg="mod">
          <ac:chgData name="Corinne Hicks" userId="fa9ba94f-4f39-42e6-aede-16ff139a578d" providerId="ADAL" clId="{6F91A686-3716-4124-B3A1-88CD27AAFB50}" dt="2023-01-29T13:49:44.956" v="54" actId="1076"/>
          <ac:spMkLst>
            <pc:docMk/>
            <pc:sldMk cId="1019595528" sldId="376"/>
            <ac:spMk id="2" creationId="{00000000-0000-0000-0000-000000000000}"/>
          </ac:spMkLst>
        </pc:spChg>
        <pc:spChg chg="mod">
          <ac:chgData name="Corinne Hicks" userId="fa9ba94f-4f39-42e6-aede-16ff139a578d" providerId="ADAL" clId="{6F91A686-3716-4124-B3A1-88CD27AAFB50}" dt="2023-01-29T13:49:44.442" v="53" actId="1076"/>
          <ac:spMkLst>
            <pc:docMk/>
            <pc:sldMk cId="1019595528" sldId="376"/>
            <ac:spMk id="3" creationId="{00000000-0000-0000-0000-000000000000}"/>
          </ac:spMkLst>
        </pc:spChg>
        <pc:picChg chg="add del mod">
          <ac:chgData name="Corinne Hicks" userId="fa9ba94f-4f39-42e6-aede-16ff139a578d" providerId="ADAL" clId="{6F91A686-3716-4124-B3A1-88CD27AAFB50}" dt="2023-01-29T13:49:45.406" v="55" actId="1076"/>
          <ac:picMkLst>
            <pc:docMk/>
            <pc:sldMk cId="1019595528" sldId="376"/>
            <ac:picMk id="8"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3440C-E86D-4BA6-9A3F-838E076B7334}"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A0F1576-B1E0-4D63-AFE7-C39DD3E36B87}">
      <dgm:prSet phldrT="[Text]"/>
      <dgm:spPr>
        <a:solidFill>
          <a:srgbClr val="FFC000"/>
        </a:solidFill>
      </dgm:spPr>
      <dgm:t>
        <a:bodyPr/>
        <a:lstStyle/>
        <a:p>
          <a:r>
            <a:rPr lang="en-US" b="1" dirty="0">
              <a:solidFill>
                <a:schemeClr val="tx1"/>
              </a:solidFill>
            </a:rPr>
            <a:t>Support  Meetings</a:t>
          </a:r>
        </a:p>
      </dgm:t>
    </dgm:pt>
    <dgm:pt modelId="{B92BBB4F-CC73-40EC-A8C0-32007D48858B}" type="parTrans" cxnId="{DBE45883-2B63-44EF-8B83-1EA9081654D4}">
      <dgm:prSet/>
      <dgm:spPr/>
      <dgm:t>
        <a:bodyPr/>
        <a:lstStyle/>
        <a:p>
          <a:endParaRPr lang="en-US"/>
        </a:p>
      </dgm:t>
    </dgm:pt>
    <dgm:pt modelId="{C603B378-8B8B-4CC9-AD1A-25C7487559AF}" type="sibTrans" cxnId="{DBE45883-2B63-44EF-8B83-1EA9081654D4}">
      <dgm:prSet/>
      <dgm:spPr/>
      <dgm:t>
        <a:bodyPr/>
        <a:lstStyle/>
        <a:p>
          <a:endParaRPr lang="en-US"/>
        </a:p>
      </dgm:t>
    </dgm:pt>
    <dgm:pt modelId="{CAF2095D-AA3E-4EDE-9B9D-84C8C99516F4}">
      <dgm:prSet phldrT="[Text]"/>
      <dgm:spPr>
        <a:solidFill>
          <a:srgbClr val="FFFF00"/>
        </a:solidFill>
      </dgm:spPr>
      <dgm:t>
        <a:bodyPr/>
        <a:lstStyle/>
        <a:p>
          <a:pPr>
            <a:buFont typeface="Wingdings" panose="05000000000000000000" pitchFamily="2" charset="2"/>
            <a:buChar char="ü"/>
          </a:pPr>
          <a:r>
            <a:rPr lang="en-US" b="1" dirty="0"/>
            <a:t>Fleet Talk</a:t>
          </a:r>
        </a:p>
      </dgm:t>
    </dgm:pt>
    <dgm:pt modelId="{8B051507-22BE-4E12-BC8C-629A327174E9}" type="parTrans" cxnId="{D049E0B5-6552-4929-A8E6-AF7A14642070}">
      <dgm:prSet/>
      <dgm:spPr/>
      <dgm:t>
        <a:bodyPr/>
        <a:lstStyle/>
        <a:p>
          <a:endParaRPr lang="en-US"/>
        </a:p>
      </dgm:t>
    </dgm:pt>
    <dgm:pt modelId="{A25205E8-4B3C-4A7C-B6AE-C5CA6C86F3EA}" type="sibTrans" cxnId="{D049E0B5-6552-4929-A8E6-AF7A14642070}">
      <dgm:prSet/>
      <dgm:spPr/>
      <dgm:t>
        <a:bodyPr/>
        <a:lstStyle/>
        <a:p>
          <a:endParaRPr lang="en-US"/>
        </a:p>
      </dgm:t>
    </dgm:pt>
    <dgm:pt modelId="{5B62D561-E401-4C2B-BCC8-1E4288744446}">
      <dgm:prSet phldrT="[Text]"/>
      <dgm:spPr>
        <a:solidFill>
          <a:srgbClr val="FFC000"/>
        </a:solidFill>
      </dgm:spPr>
      <dgm:t>
        <a:bodyPr/>
        <a:lstStyle/>
        <a:p>
          <a:r>
            <a:rPr lang="en-US" b="1" dirty="0">
              <a:solidFill>
                <a:schemeClr val="tx1"/>
              </a:solidFill>
            </a:rPr>
            <a:t>Support RP’s</a:t>
          </a:r>
        </a:p>
      </dgm:t>
    </dgm:pt>
    <dgm:pt modelId="{384C0AA4-75BA-45D6-A8F8-5901EE55156D}" type="parTrans" cxnId="{3AAF3135-FAE7-4532-8370-296BAD22EAB3}">
      <dgm:prSet/>
      <dgm:spPr/>
      <dgm:t>
        <a:bodyPr/>
        <a:lstStyle/>
        <a:p>
          <a:endParaRPr lang="en-US"/>
        </a:p>
      </dgm:t>
    </dgm:pt>
    <dgm:pt modelId="{9F67355D-38F2-4587-A7DD-862FE265B92E}" type="sibTrans" cxnId="{3AAF3135-FAE7-4532-8370-296BAD22EAB3}">
      <dgm:prSet/>
      <dgm:spPr/>
      <dgm:t>
        <a:bodyPr/>
        <a:lstStyle/>
        <a:p>
          <a:endParaRPr lang="en-US"/>
        </a:p>
      </dgm:t>
    </dgm:pt>
    <dgm:pt modelId="{329D29F0-7DFD-4502-B20B-D3009C30AEF3}">
      <dgm:prSet phldrT="[Text]"/>
      <dgm:spPr>
        <a:solidFill>
          <a:srgbClr val="FFFF00"/>
        </a:solidFill>
      </dgm:spPr>
      <dgm:t>
        <a:bodyPr/>
        <a:lstStyle/>
        <a:p>
          <a:pPr>
            <a:buFont typeface="Wingdings" panose="05000000000000000000" pitchFamily="2" charset="2"/>
            <a:buChar char="ü"/>
          </a:pPr>
          <a:r>
            <a:rPr lang="en-US" b="1" dirty="0"/>
            <a:t>Task Force Chairman</a:t>
          </a:r>
        </a:p>
      </dgm:t>
    </dgm:pt>
    <dgm:pt modelId="{3104C3EA-C7A4-4E6E-80F0-585ABA0B0C36}" type="parTrans" cxnId="{B2FF53ED-A465-47A9-9B21-256F0DF73F41}">
      <dgm:prSet/>
      <dgm:spPr/>
      <dgm:t>
        <a:bodyPr/>
        <a:lstStyle/>
        <a:p>
          <a:endParaRPr lang="en-US"/>
        </a:p>
      </dgm:t>
    </dgm:pt>
    <dgm:pt modelId="{54B55979-4BEC-4DFC-9F18-2890FE2127FD}" type="sibTrans" cxnId="{B2FF53ED-A465-47A9-9B21-256F0DF73F41}">
      <dgm:prSet/>
      <dgm:spPr/>
      <dgm:t>
        <a:bodyPr/>
        <a:lstStyle/>
        <a:p>
          <a:endParaRPr lang="en-US"/>
        </a:p>
      </dgm:t>
    </dgm:pt>
    <dgm:pt modelId="{780C6EF6-51BF-4FFF-9D31-0FAAB2656896}">
      <dgm:prSet phldrT="[Text]"/>
      <dgm:spPr>
        <a:solidFill>
          <a:srgbClr val="FFFF00"/>
        </a:solidFill>
      </dgm:spPr>
      <dgm:t>
        <a:bodyPr/>
        <a:lstStyle/>
        <a:p>
          <a:pPr>
            <a:buFont typeface="Wingdings" panose="05000000000000000000" pitchFamily="2" charset="2"/>
            <a:buChar char="ü"/>
          </a:pPr>
          <a:r>
            <a:rPr lang="en-US" b="1" dirty="0"/>
            <a:t>Study Group Leadership (Chairman/Vice Chairman) </a:t>
          </a:r>
        </a:p>
      </dgm:t>
    </dgm:pt>
    <dgm:pt modelId="{67CE796C-CE5A-4A15-B160-BCB9139D8189}" type="parTrans" cxnId="{D75C49E5-1A81-4130-9D2D-34A8CFD48F1B}">
      <dgm:prSet/>
      <dgm:spPr/>
      <dgm:t>
        <a:bodyPr/>
        <a:lstStyle/>
        <a:p>
          <a:endParaRPr lang="en-US"/>
        </a:p>
      </dgm:t>
    </dgm:pt>
    <dgm:pt modelId="{82D346C5-DA81-4409-BE9F-7DF6A9AD2B32}" type="sibTrans" cxnId="{D75C49E5-1A81-4130-9D2D-34A8CFD48F1B}">
      <dgm:prSet/>
      <dgm:spPr/>
      <dgm:t>
        <a:bodyPr/>
        <a:lstStyle/>
        <a:p>
          <a:endParaRPr lang="en-US"/>
        </a:p>
      </dgm:t>
    </dgm:pt>
    <dgm:pt modelId="{7220ACD4-E36D-4166-9E38-4AA5A98EE064}">
      <dgm:prSet phldrT="[Text]" custT="1"/>
      <dgm:spPr>
        <a:solidFill>
          <a:srgbClr val="FFC000"/>
        </a:solidFill>
      </dgm:spPr>
      <dgm:t>
        <a:bodyPr/>
        <a:lstStyle/>
        <a:p>
          <a:r>
            <a:rPr lang="en-US" sz="1600" b="1" dirty="0">
              <a:solidFill>
                <a:schemeClr val="tx1"/>
              </a:solidFill>
            </a:rPr>
            <a:t>Support Council </a:t>
          </a:r>
          <a:r>
            <a:rPr lang="en-US" sz="1400" b="1" dirty="0">
              <a:solidFill>
                <a:schemeClr val="tx1"/>
              </a:solidFill>
            </a:rPr>
            <a:t>Development </a:t>
          </a:r>
        </a:p>
      </dgm:t>
    </dgm:pt>
    <dgm:pt modelId="{9E5DAB3D-B2D6-4959-8A58-5DBB26C7CB9F}" type="parTrans" cxnId="{EC1E8D17-D079-478C-89A9-942389B3FA03}">
      <dgm:prSet/>
      <dgm:spPr/>
      <dgm:t>
        <a:bodyPr/>
        <a:lstStyle/>
        <a:p>
          <a:endParaRPr lang="en-US"/>
        </a:p>
      </dgm:t>
    </dgm:pt>
    <dgm:pt modelId="{FD8AAA7C-E6D3-4F08-AA74-3B7AF2A36574}" type="sibTrans" cxnId="{EC1E8D17-D079-478C-89A9-942389B3FA03}">
      <dgm:prSet/>
      <dgm:spPr/>
      <dgm:t>
        <a:bodyPr/>
        <a:lstStyle/>
        <a:p>
          <a:endParaRPr lang="en-US"/>
        </a:p>
      </dgm:t>
    </dgm:pt>
    <dgm:pt modelId="{955CCFAF-45F6-44EF-A139-2DBD2B5A6F6F}">
      <dgm:prSet phldrT="[Text]"/>
      <dgm:spPr>
        <a:solidFill>
          <a:srgbClr val="FFFF00"/>
        </a:solidFill>
      </dgm:spPr>
      <dgm:t>
        <a:bodyPr/>
        <a:lstStyle/>
        <a:p>
          <a:pPr>
            <a:buFont typeface="Wingdings" panose="05000000000000000000" pitchFamily="2" charset="2"/>
            <a:buChar char="ü"/>
          </a:pPr>
          <a:r>
            <a:rPr lang="en-US" b="1" dirty="0"/>
            <a:t>Mentor Committee</a:t>
          </a:r>
        </a:p>
      </dgm:t>
    </dgm:pt>
    <dgm:pt modelId="{3C42CF3A-7B49-4E2D-AB5F-901AAF316E23}" type="parTrans" cxnId="{B3A52130-3391-476B-BC9F-2681FB3C7D29}">
      <dgm:prSet/>
      <dgm:spPr/>
      <dgm:t>
        <a:bodyPr/>
        <a:lstStyle/>
        <a:p>
          <a:endParaRPr lang="en-US"/>
        </a:p>
      </dgm:t>
    </dgm:pt>
    <dgm:pt modelId="{DAD8D83E-B677-4C12-99A3-CBB3453D9728}" type="sibTrans" cxnId="{B3A52130-3391-476B-BC9F-2681FB3C7D29}">
      <dgm:prSet/>
      <dgm:spPr/>
      <dgm:t>
        <a:bodyPr/>
        <a:lstStyle/>
        <a:p>
          <a:endParaRPr lang="en-US"/>
        </a:p>
      </dgm:t>
    </dgm:pt>
    <dgm:pt modelId="{BDFB21F1-F6A7-4F66-815F-51BBB81C60EB}">
      <dgm:prSet phldrT="[Text]"/>
      <dgm:spPr>
        <a:solidFill>
          <a:srgbClr val="FFFF00"/>
        </a:solidFill>
      </dgm:spPr>
      <dgm:t>
        <a:bodyPr/>
        <a:lstStyle/>
        <a:p>
          <a:pPr>
            <a:buFont typeface="Wingdings" panose="05000000000000000000" pitchFamily="2" charset="2"/>
            <a:buChar char="ü"/>
          </a:pPr>
          <a:r>
            <a:rPr lang="en-US" b="1" dirty="0"/>
            <a:t>TLOT </a:t>
          </a:r>
        </a:p>
      </dgm:t>
    </dgm:pt>
    <dgm:pt modelId="{8C21652F-2B7A-46E0-94D3-F58DDDFA314D}" type="parTrans" cxnId="{FEF5C796-2F8F-4730-8264-3427520C6107}">
      <dgm:prSet/>
      <dgm:spPr/>
      <dgm:t>
        <a:bodyPr/>
        <a:lstStyle/>
        <a:p>
          <a:endParaRPr lang="en-US"/>
        </a:p>
      </dgm:t>
    </dgm:pt>
    <dgm:pt modelId="{10F970F1-A131-4782-BF27-F6345089C45E}" type="sibTrans" cxnId="{FEF5C796-2F8F-4730-8264-3427520C6107}">
      <dgm:prSet/>
      <dgm:spPr/>
      <dgm:t>
        <a:bodyPr/>
        <a:lstStyle/>
        <a:p>
          <a:endParaRPr lang="en-US"/>
        </a:p>
      </dgm:t>
    </dgm:pt>
    <dgm:pt modelId="{09895DEE-DC86-4358-AD9E-AE8842CA6E69}">
      <dgm:prSet phldrT="[Text]"/>
      <dgm:spPr>
        <a:solidFill>
          <a:srgbClr val="FFFF00"/>
        </a:solidFill>
      </dgm:spPr>
      <dgm:t>
        <a:bodyPr/>
        <a:lstStyle/>
        <a:p>
          <a:pPr>
            <a:buFont typeface="Wingdings" panose="05000000000000000000" pitchFamily="2" charset="2"/>
            <a:buChar char="ü"/>
          </a:pPr>
          <a:r>
            <a:rPr lang="en-US" b="1" dirty="0"/>
            <a:t>Fleet Operator’s Forum</a:t>
          </a:r>
        </a:p>
      </dgm:t>
    </dgm:pt>
    <dgm:pt modelId="{5C526067-0A38-452E-84E3-5057D039B9E7}" type="sibTrans" cxnId="{098B1381-70EE-44DD-8F91-92EA75927FC2}">
      <dgm:prSet/>
      <dgm:spPr/>
      <dgm:t>
        <a:bodyPr/>
        <a:lstStyle/>
        <a:p>
          <a:endParaRPr lang="en-US"/>
        </a:p>
      </dgm:t>
    </dgm:pt>
    <dgm:pt modelId="{0136535B-BAFF-4B90-9A78-05BD00A5CF2C}" type="parTrans" cxnId="{098B1381-70EE-44DD-8F91-92EA75927FC2}">
      <dgm:prSet/>
      <dgm:spPr/>
      <dgm:t>
        <a:bodyPr/>
        <a:lstStyle/>
        <a:p>
          <a:endParaRPr lang="en-US"/>
        </a:p>
      </dgm:t>
    </dgm:pt>
    <dgm:pt modelId="{7E4E43BD-FCF3-44A7-8831-BF1279691EE0}">
      <dgm:prSet phldrT="[Text]"/>
      <dgm:spPr>
        <a:solidFill>
          <a:srgbClr val="FFFF00"/>
        </a:solidFill>
      </dgm:spPr>
      <dgm:t>
        <a:bodyPr/>
        <a:lstStyle/>
        <a:p>
          <a:pPr>
            <a:buFont typeface="Wingdings" panose="05000000000000000000" pitchFamily="2" charset="2"/>
            <a:buChar char="ü"/>
          </a:pPr>
          <a:r>
            <a:rPr lang="en-US" b="1" dirty="0"/>
            <a:t>Review an RP with comments</a:t>
          </a:r>
        </a:p>
      </dgm:t>
    </dgm:pt>
    <dgm:pt modelId="{F86BF24D-2DBB-4CEF-9D95-D217831BB26E}" type="parTrans" cxnId="{7A4C74FF-ED36-4558-84EE-27CB87944B0A}">
      <dgm:prSet/>
      <dgm:spPr/>
      <dgm:t>
        <a:bodyPr/>
        <a:lstStyle/>
        <a:p>
          <a:endParaRPr lang="en-US"/>
        </a:p>
      </dgm:t>
    </dgm:pt>
    <dgm:pt modelId="{6B8C4BC7-6985-4B6E-A09C-E9C4C4DD4750}" type="sibTrans" cxnId="{7A4C74FF-ED36-4558-84EE-27CB87944B0A}">
      <dgm:prSet/>
      <dgm:spPr/>
      <dgm:t>
        <a:bodyPr/>
        <a:lstStyle/>
        <a:p>
          <a:endParaRPr lang="en-US"/>
        </a:p>
      </dgm:t>
    </dgm:pt>
    <dgm:pt modelId="{A6F0040D-41A5-4B1C-A273-920855CAF878}">
      <dgm:prSet phldrT="[Text]"/>
      <dgm:spPr>
        <a:solidFill>
          <a:srgbClr val="FFFF00"/>
        </a:solidFill>
      </dgm:spPr>
      <dgm:t>
        <a:bodyPr/>
        <a:lstStyle/>
        <a:p>
          <a:pPr>
            <a:buFont typeface="Wingdings" panose="05000000000000000000" pitchFamily="2" charset="2"/>
            <a:buChar char="ü"/>
          </a:pPr>
          <a:r>
            <a:rPr lang="en-US" b="1" dirty="0"/>
            <a:t>  Membership Outreach</a:t>
          </a:r>
        </a:p>
      </dgm:t>
    </dgm:pt>
    <dgm:pt modelId="{BEB8D707-E60C-49FD-B8E4-166A0644386F}" type="parTrans" cxnId="{19B9F1C5-8421-4D53-A631-22F91EA311C3}">
      <dgm:prSet/>
      <dgm:spPr/>
      <dgm:t>
        <a:bodyPr/>
        <a:lstStyle/>
        <a:p>
          <a:endParaRPr lang="en-US"/>
        </a:p>
      </dgm:t>
    </dgm:pt>
    <dgm:pt modelId="{46D4A9C2-FE61-40F3-9A80-F90D8232B73C}" type="sibTrans" cxnId="{19B9F1C5-8421-4D53-A631-22F91EA311C3}">
      <dgm:prSet/>
      <dgm:spPr/>
      <dgm:t>
        <a:bodyPr/>
        <a:lstStyle/>
        <a:p>
          <a:endParaRPr lang="en-US"/>
        </a:p>
      </dgm:t>
    </dgm:pt>
    <dgm:pt modelId="{86761FB7-587F-4EC2-803A-4ABE4DF35FBB}" type="pres">
      <dgm:prSet presAssocID="{3523440C-E86D-4BA6-9A3F-838E076B7334}" presName="theList" presStyleCnt="0">
        <dgm:presLayoutVars>
          <dgm:dir/>
          <dgm:animLvl val="lvl"/>
          <dgm:resizeHandles val="exact"/>
        </dgm:presLayoutVars>
      </dgm:prSet>
      <dgm:spPr/>
    </dgm:pt>
    <dgm:pt modelId="{078C0336-B723-4AD4-9A05-5E8D120E02AC}" type="pres">
      <dgm:prSet presAssocID="{DA0F1576-B1E0-4D63-AFE7-C39DD3E36B87}" presName="compNode" presStyleCnt="0"/>
      <dgm:spPr/>
    </dgm:pt>
    <dgm:pt modelId="{BFD78FBC-E909-49A4-A0BD-48BACF9311FB}" type="pres">
      <dgm:prSet presAssocID="{DA0F1576-B1E0-4D63-AFE7-C39DD3E36B87}" presName="noGeometry" presStyleCnt="0"/>
      <dgm:spPr/>
    </dgm:pt>
    <dgm:pt modelId="{8C447439-8EDF-4F72-934C-4B94BEEBC299}" type="pres">
      <dgm:prSet presAssocID="{DA0F1576-B1E0-4D63-AFE7-C39DD3E36B87}" presName="childTextVisible" presStyleLbl="bgAccFollowNode1" presStyleIdx="0" presStyleCnt="3">
        <dgm:presLayoutVars>
          <dgm:bulletEnabled val="1"/>
        </dgm:presLayoutVars>
      </dgm:prSet>
      <dgm:spPr/>
    </dgm:pt>
    <dgm:pt modelId="{5A2E4AA7-F588-4133-A3EB-619BE78F5122}" type="pres">
      <dgm:prSet presAssocID="{DA0F1576-B1E0-4D63-AFE7-C39DD3E36B87}" presName="childTextHidden" presStyleLbl="bgAccFollowNode1" presStyleIdx="0" presStyleCnt="3"/>
      <dgm:spPr/>
    </dgm:pt>
    <dgm:pt modelId="{0CA2F81B-A56B-4F79-89CE-BFBA1F8DF3AA}" type="pres">
      <dgm:prSet presAssocID="{DA0F1576-B1E0-4D63-AFE7-C39DD3E36B87}" presName="parentText" presStyleLbl="node1" presStyleIdx="0" presStyleCnt="3" custScaleX="93619">
        <dgm:presLayoutVars>
          <dgm:chMax val="1"/>
          <dgm:bulletEnabled val="1"/>
        </dgm:presLayoutVars>
      </dgm:prSet>
      <dgm:spPr/>
    </dgm:pt>
    <dgm:pt modelId="{741677FD-44CE-4767-8DB6-06785CCA32CF}" type="pres">
      <dgm:prSet presAssocID="{DA0F1576-B1E0-4D63-AFE7-C39DD3E36B87}" presName="aSpace" presStyleCnt="0"/>
      <dgm:spPr/>
    </dgm:pt>
    <dgm:pt modelId="{A1363B23-3729-4115-9C38-5BCAFF88EB1D}" type="pres">
      <dgm:prSet presAssocID="{5B62D561-E401-4C2B-BCC8-1E4288744446}" presName="compNode" presStyleCnt="0"/>
      <dgm:spPr/>
    </dgm:pt>
    <dgm:pt modelId="{C95B76ED-62C9-4FCD-A22B-8620E1C02BA1}" type="pres">
      <dgm:prSet presAssocID="{5B62D561-E401-4C2B-BCC8-1E4288744446}" presName="noGeometry" presStyleCnt="0"/>
      <dgm:spPr/>
    </dgm:pt>
    <dgm:pt modelId="{4499F881-2A03-435B-BCD0-E16608A84E9A}" type="pres">
      <dgm:prSet presAssocID="{5B62D561-E401-4C2B-BCC8-1E4288744446}" presName="childTextVisible" presStyleLbl="bgAccFollowNode1" presStyleIdx="1" presStyleCnt="3">
        <dgm:presLayoutVars>
          <dgm:bulletEnabled val="1"/>
        </dgm:presLayoutVars>
      </dgm:prSet>
      <dgm:spPr/>
    </dgm:pt>
    <dgm:pt modelId="{9BD71A6C-399D-467D-ADA4-41D80AAF88E1}" type="pres">
      <dgm:prSet presAssocID="{5B62D561-E401-4C2B-BCC8-1E4288744446}" presName="childTextHidden" presStyleLbl="bgAccFollowNode1" presStyleIdx="1" presStyleCnt="3"/>
      <dgm:spPr/>
    </dgm:pt>
    <dgm:pt modelId="{F9A0C736-5A63-403E-BA8F-D33C73C1F1B8}" type="pres">
      <dgm:prSet presAssocID="{5B62D561-E401-4C2B-BCC8-1E4288744446}" presName="parentText" presStyleLbl="node1" presStyleIdx="1" presStyleCnt="3" custScaleX="97651" custScaleY="108162">
        <dgm:presLayoutVars>
          <dgm:chMax val="1"/>
          <dgm:bulletEnabled val="1"/>
        </dgm:presLayoutVars>
      </dgm:prSet>
      <dgm:spPr/>
    </dgm:pt>
    <dgm:pt modelId="{E5999C40-9B0F-4061-A6B8-E94C197EDB03}" type="pres">
      <dgm:prSet presAssocID="{5B62D561-E401-4C2B-BCC8-1E4288744446}" presName="aSpace" presStyleCnt="0"/>
      <dgm:spPr/>
    </dgm:pt>
    <dgm:pt modelId="{AC66C1BD-7423-4B6F-BDA6-F0D17DFC3BAF}" type="pres">
      <dgm:prSet presAssocID="{7220ACD4-E36D-4166-9E38-4AA5A98EE064}" presName="compNode" presStyleCnt="0"/>
      <dgm:spPr/>
    </dgm:pt>
    <dgm:pt modelId="{C9031CDA-C8E2-40E0-BD51-723163EB857F}" type="pres">
      <dgm:prSet presAssocID="{7220ACD4-E36D-4166-9E38-4AA5A98EE064}" presName="noGeometry" presStyleCnt="0"/>
      <dgm:spPr/>
    </dgm:pt>
    <dgm:pt modelId="{D8EBB261-5D2A-4FE8-8ECC-7808DB0E3BEB}" type="pres">
      <dgm:prSet presAssocID="{7220ACD4-E36D-4166-9E38-4AA5A98EE064}" presName="childTextVisible" presStyleLbl="bgAccFollowNode1" presStyleIdx="2" presStyleCnt="3" custLinFactNeighborX="189" custLinFactNeighborY="474">
        <dgm:presLayoutVars>
          <dgm:bulletEnabled val="1"/>
        </dgm:presLayoutVars>
      </dgm:prSet>
      <dgm:spPr/>
    </dgm:pt>
    <dgm:pt modelId="{5F45AAE5-EB22-4506-8B64-B657BAF85D36}" type="pres">
      <dgm:prSet presAssocID="{7220ACD4-E36D-4166-9E38-4AA5A98EE064}" presName="childTextHidden" presStyleLbl="bgAccFollowNode1" presStyleIdx="2" presStyleCnt="3"/>
      <dgm:spPr/>
    </dgm:pt>
    <dgm:pt modelId="{AF9602B9-DEBF-4BD6-B321-E1FC5D05F26A}" type="pres">
      <dgm:prSet presAssocID="{7220ACD4-E36D-4166-9E38-4AA5A98EE064}" presName="parentText" presStyleLbl="node1" presStyleIdx="2" presStyleCnt="3" custScaleX="95530" custScaleY="108162">
        <dgm:presLayoutVars>
          <dgm:chMax val="1"/>
          <dgm:bulletEnabled val="1"/>
        </dgm:presLayoutVars>
      </dgm:prSet>
      <dgm:spPr/>
    </dgm:pt>
  </dgm:ptLst>
  <dgm:cxnLst>
    <dgm:cxn modelId="{02DCC00A-343F-4145-91D0-A6917FC11366}" type="presOf" srcId="{BDFB21F1-F6A7-4F66-815F-51BBB81C60EB}" destId="{5F45AAE5-EB22-4506-8B64-B657BAF85D36}" srcOrd="1" destOrd="2" presId="urn:microsoft.com/office/officeart/2005/8/layout/hProcess6"/>
    <dgm:cxn modelId="{3A195A11-5414-4C5C-BE18-7E1B26145E3C}" type="presOf" srcId="{09895DEE-DC86-4358-AD9E-AE8842CA6E69}" destId="{8C447439-8EDF-4F72-934C-4B94BEEBC299}" srcOrd="0" destOrd="1" presId="urn:microsoft.com/office/officeart/2005/8/layout/hProcess6"/>
    <dgm:cxn modelId="{EC1E8D17-D079-478C-89A9-942389B3FA03}" srcId="{3523440C-E86D-4BA6-9A3F-838E076B7334}" destId="{7220ACD4-E36D-4166-9E38-4AA5A98EE064}" srcOrd="2" destOrd="0" parTransId="{9E5DAB3D-B2D6-4959-8A58-5DBB26C7CB9F}" sibTransId="{FD8AAA7C-E6D3-4F08-AA74-3B7AF2A36574}"/>
    <dgm:cxn modelId="{12D5E421-414C-490E-8D45-82C4063CA4F8}" type="presOf" srcId="{09895DEE-DC86-4358-AD9E-AE8842CA6E69}" destId="{5A2E4AA7-F588-4133-A3EB-619BE78F5122}" srcOrd="1" destOrd="1" presId="urn:microsoft.com/office/officeart/2005/8/layout/hProcess6"/>
    <dgm:cxn modelId="{B3A52130-3391-476B-BC9F-2681FB3C7D29}" srcId="{7220ACD4-E36D-4166-9E38-4AA5A98EE064}" destId="{955CCFAF-45F6-44EF-A139-2DBD2B5A6F6F}" srcOrd="0" destOrd="0" parTransId="{3C42CF3A-7B49-4E2D-AB5F-901AAF316E23}" sibTransId="{DAD8D83E-B677-4C12-99A3-CBB3453D9728}"/>
    <dgm:cxn modelId="{4415B832-A246-4392-8AD2-E49551148B74}" type="presOf" srcId="{780C6EF6-51BF-4FFF-9D31-0FAAB2656896}" destId="{9BD71A6C-399D-467D-ADA4-41D80AAF88E1}" srcOrd="1" destOrd="2" presId="urn:microsoft.com/office/officeart/2005/8/layout/hProcess6"/>
    <dgm:cxn modelId="{3AAF3135-FAE7-4532-8370-296BAD22EAB3}" srcId="{3523440C-E86D-4BA6-9A3F-838E076B7334}" destId="{5B62D561-E401-4C2B-BCC8-1E4288744446}" srcOrd="1" destOrd="0" parTransId="{384C0AA4-75BA-45D6-A8F8-5901EE55156D}" sibTransId="{9F67355D-38F2-4587-A7DD-862FE265B92E}"/>
    <dgm:cxn modelId="{44478740-1448-423B-87E9-60B32EC17A19}" type="presOf" srcId="{7E4E43BD-FCF3-44A7-8831-BF1279691EE0}" destId="{9BD71A6C-399D-467D-ADA4-41D80AAF88E1}" srcOrd="1" destOrd="1" presId="urn:microsoft.com/office/officeart/2005/8/layout/hProcess6"/>
    <dgm:cxn modelId="{C6EC0264-91B9-475D-B36C-B00B2663A410}" type="presOf" srcId="{7220ACD4-E36D-4166-9E38-4AA5A98EE064}" destId="{AF9602B9-DEBF-4BD6-B321-E1FC5D05F26A}" srcOrd="0" destOrd="0" presId="urn:microsoft.com/office/officeart/2005/8/layout/hProcess6"/>
    <dgm:cxn modelId="{DFA8F44A-7A5A-4481-AD53-DF9A9D73F105}" type="presOf" srcId="{BDFB21F1-F6A7-4F66-815F-51BBB81C60EB}" destId="{D8EBB261-5D2A-4FE8-8ECC-7808DB0E3BEB}" srcOrd="0" destOrd="2" presId="urn:microsoft.com/office/officeart/2005/8/layout/hProcess6"/>
    <dgm:cxn modelId="{8F37446D-BF95-4D5E-AF7E-19370DF3AEC5}" type="presOf" srcId="{780C6EF6-51BF-4FFF-9D31-0FAAB2656896}" destId="{4499F881-2A03-435B-BCD0-E16608A84E9A}" srcOrd="0" destOrd="2" presId="urn:microsoft.com/office/officeart/2005/8/layout/hProcess6"/>
    <dgm:cxn modelId="{A2A38B70-CB3F-4401-8EAA-F82FB8D850C2}" type="presOf" srcId="{CAF2095D-AA3E-4EDE-9B9D-84C8C99516F4}" destId="{8C447439-8EDF-4F72-934C-4B94BEEBC299}" srcOrd="0" destOrd="0" presId="urn:microsoft.com/office/officeart/2005/8/layout/hProcess6"/>
    <dgm:cxn modelId="{098B1381-70EE-44DD-8F91-92EA75927FC2}" srcId="{DA0F1576-B1E0-4D63-AFE7-C39DD3E36B87}" destId="{09895DEE-DC86-4358-AD9E-AE8842CA6E69}" srcOrd="1" destOrd="0" parTransId="{0136535B-BAFF-4B90-9A78-05BD00A5CF2C}" sibTransId="{5C526067-0A38-452E-84E3-5057D039B9E7}"/>
    <dgm:cxn modelId="{AA3C5781-1784-4215-A3A7-8C2BD6709D66}" type="presOf" srcId="{DA0F1576-B1E0-4D63-AFE7-C39DD3E36B87}" destId="{0CA2F81B-A56B-4F79-89CE-BFBA1F8DF3AA}" srcOrd="0" destOrd="0" presId="urn:microsoft.com/office/officeart/2005/8/layout/hProcess6"/>
    <dgm:cxn modelId="{DBE45883-2B63-44EF-8B83-1EA9081654D4}" srcId="{3523440C-E86D-4BA6-9A3F-838E076B7334}" destId="{DA0F1576-B1E0-4D63-AFE7-C39DD3E36B87}" srcOrd="0" destOrd="0" parTransId="{B92BBB4F-CC73-40EC-A8C0-32007D48858B}" sibTransId="{C603B378-8B8B-4CC9-AD1A-25C7487559AF}"/>
    <dgm:cxn modelId="{FEF5C796-2F8F-4730-8264-3427520C6107}" srcId="{7220ACD4-E36D-4166-9E38-4AA5A98EE064}" destId="{BDFB21F1-F6A7-4F66-815F-51BBB81C60EB}" srcOrd="2" destOrd="0" parTransId="{8C21652F-2B7A-46E0-94D3-F58DDDFA314D}" sibTransId="{10F970F1-A131-4782-BF27-F6345089C45E}"/>
    <dgm:cxn modelId="{9A27C897-0F34-4628-A3BC-3E122FADFE25}" type="presOf" srcId="{7E4E43BD-FCF3-44A7-8831-BF1279691EE0}" destId="{4499F881-2A03-435B-BCD0-E16608A84E9A}" srcOrd="0" destOrd="1" presId="urn:microsoft.com/office/officeart/2005/8/layout/hProcess6"/>
    <dgm:cxn modelId="{6CC1749E-8565-4042-8804-60EA236B79F6}" type="presOf" srcId="{329D29F0-7DFD-4502-B20B-D3009C30AEF3}" destId="{9BD71A6C-399D-467D-ADA4-41D80AAF88E1}" srcOrd="1" destOrd="0" presId="urn:microsoft.com/office/officeart/2005/8/layout/hProcess6"/>
    <dgm:cxn modelId="{126CF0A0-404F-4739-A2BA-3F68DAA79EFB}" type="presOf" srcId="{A6F0040D-41A5-4B1C-A273-920855CAF878}" destId="{5F45AAE5-EB22-4506-8B64-B657BAF85D36}" srcOrd="1" destOrd="1" presId="urn:microsoft.com/office/officeart/2005/8/layout/hProcess6"/>
    <dgm:cxn modelId="{E961B1AF-07D3-455B-A4CE-DFF520BF32CA}" type="presOf" srcId="{3523440C-E86D-4BA6-9A3F-838E076B7334}" destId="{86761FB7-587F-4EC2-803A-4ABE4DF35FBB}" srcOrd="0" destOrd="0" presId="urn:microsoft.com/office/officeart/2005/8/layout/hProcess6"/>
    <dgm:cxn modelId="{D049E0B5-6552-4929-A8E6-AF7A14642070}" srcId="{DA0F1576-B1E0-4D63-AFE7-C39DD3E36B87}" destId="{CAF2095D-AA3E-4EDE-9B9D-84C8C99516F4}" srcOrd="0" destOrd="0" parTransId="{8B051507-22BE-4E12-BC8C-629A327174E9}" sibTransId="{A25205E8-4B3C-4A7C-B6AE-C5CA6C86F3EA}"/>
    <dgm:cxn modelId="{B1C18BB9-89C5-4190-8CCD-9616519496F3}" type="presOf" srcId="{5B62D561-E401-4C2B-BCC8-1E4288744446}" destId="{F9A0C736-5A63-403E-BA8F-D33C73C1F1B8}" srcOrd="0" destOrd="0" presId="urn:microsoft.com/office/officeart/2005/8/layout/hProcess6"/>
    <dgm:cxn modelId="{8EBA72BF-71FF-471B-84D4-A912C238711C}" type="presOf" srcId="{329D29F0-7DFD-4502-B20B-D3009C30AEF3}" destId="{4499F881-2A03-435B-BCD0-E16608A84E9A}" srcOrd="0" destOrd="0" presId="urn:microsoft.com/office/officeart/2005/8/layout/hProcess6"/>
    <dgm:cxn modelId="{19B9F1C5-8421-4D53-A631-22F91EA311C3}" srcId="{7220ACD4-E36D-4166-9E38-4AA5A98EE064}" destId="{A6F0040D-41A5-4B1C-A273-920855CAF878}" srcOrd="1" destOrd="0" parTransId="{BEB8D707-E60C-49FD-B8E4-166A0644386F}" sibTransId="{46D4A9C2-FE61-40F3-9A80-F90D8232B73C}"/>
    <dgm:cxn modelId="{971972C8-4249-4D97-A641-618694D66FB4}" type="presOf" srcId="{CAF2095D-AA3E-4EDE-9B9D-84C8C99516F4}" destId="{5A2E4AA7-F588-4133-A3EB-619BE78F5122}" srcOrd="1" destOrd="0" presId="urn:microsoft.com/office/officeart/2005/8/layout/hProcess6"/>
    <dgm:cxn modelId="{79FCFFDB-C3F6-47BB-A481-593732F37AC5}" type="presOf" srcId="{955CCFAF-45F6-44EF-A139-2DBD2B5A6F6F}" destId="{D8EBB261-5D2A-4FE8-8ECC-7808DB0E3BEB}" srcOrd="0" destOrd="0" presId="urn:microsoft.com/office/officeart/2005/8/layout/hProcess6"/>
    <dgm:cxn modelId="{32CB65E4-2D56-4EB3-B7CA-78935A9F2F1B}" type="presOf" srcId="{A6F0040D-41A5-4B1C-A273-920855CAF878}" destId="{D8EBB261-5D2A-4FE8-8ECC-7808DB0E3BEB}" srcOrd="0" destOrd="1" presId="urn:microsoft.com/office/officeart/2005/8/layout/hProcess6"/>
    <dgm:cxn modelId="{D75C49E5-1A81-4130-9D2D-34A8CFD48F1B}" srcId="{5B62D561-E401-4C2B-BCC8-1E4288744446}" destId="{780C6EF6-51BF-4FFF-9D31-0FAAB2656896}" srcOrd="2" destOrd="0" parTransId="{67CE796C-CE5A-4A15-B160-BCB9139D8189}" sibTransId="{82D346C5-DA81-4409-BE9F-7DF6A9AD2B32}"/>
    <dgm:cxn modelId="{B2FF53ED-A465-47A9-9B21-256F0DF73F41}" srcId="{5B62D561-E401-4C2B-BCC8-1E4288744446}" destId="{329D29F0-7DFD-4502-B20B-D3009C30AEF3}" srcOrd="0" destOrd="0" parTransId="{3104C3EA-C7A4-4E6E-80F0-585ABA0B0C36}" sibTransId="{54B55979-4BEC-4DFC-9F18-2890FE2127FD}"/>
    <dgm:cxn modelId="{4CA26DFD-E5F9-4BF7-B2AB-FE714D40F982}" type="presOf" srcId="{955CCFAF-45F6-44EF-A139-2DBD2B5A6F6F}" destId="{5F45AAE5-EB22-4506-8B64-B657BAF85D36}" srcOrd="1" destOrd="0" presId="urn:microsoft.com/office/officeart/2005/8/layout/hProcess6"/>
    <dgm:cxn modelId="{7A4C74FF-ED36-4558-84EE-27CB87944B0A}" srcId="{5B62D561-E401-4C2B-BCC8-1E4288744446}" destId="{7E4E43BD-FCF3-44A7-8831-BF1279691EE0}" srcOrd="1" destOrd="0" parTransId="{F86BF24D-2DBB-4CEF-9D95-D217831BB26E}" sibTransId="{6B8C4BC7-6985-4B6E-A09C-E9C4C4DD4750}"/>
    <dgm:cxn modelId="{25748FA4-D58B-419E-8EC1-7589C1CC1C13}" type="presParOf" srcId="{86761FB7-587F-4EC2-803A-4ABE4DF35FBB}" destId="{078C0336-B723-4AD4-9A05-5E8D120E02AC}" srcOrd="0" destOrd="0" presId="urn:microsoft.com/office/officeart/2005/8/layout/hProcess6"/>
    <dgm:cxn modelId="{BF7EB060-3AAA-415B-93A0-C12472A24A21}" type="presParOf" srcId="{078C0336-B723-4AD4-9A05-5E8D120E02AC}" destId="{BFD78FBC-E909-49A4-A0BD-48BACF9311FB}" srcOrd="0" destOrd="0" presId="urn:microsoft.com/office/officeart/2005/8/layout/hProcess6"/>
    <dgm:cxn modelId="{E67C8B9C-590B-4004-89CE-0CB5D1B0ECB6}" type="presParOf" srcId="{078C0336-B723-4AD4-9A05-5E8D120E02AC}" destId="{8C447439-8EDF-4F72-934C-4B94BEEBC299}" srcOrd="1" destOrd="0" presId="urn:microsoft.com/office/officeart/2005/8/layout/hProcess6"/>
    <dgm:cxn modelId="{E17E0114-3317-4D36-B937-C25BF94121EE}" type="presParOf" srcId="{078C0336-B723-4AD4-9A05-5E8D120E02AC}" destId="{5A2E4AA7-F588-4133-A3EB-619BE78F5122}" srcOrd="2" destOrd="0" presId="urn:microsoft.com/office/officeart/2005/8/layout/hProcess6"/>
    <dgm:cxn modelId="{65302156-E78A-4EAC-A6EE-84316DB2A393}" type="presParOf" srcId="{078C0336-B723-4AD4-9A05-5E8D120E02AC}" destId="{0CA2F81B-A56B-4F79-89CE-BFBA1F8DF3AA}" srcOrd="3" destOrd="0" presId="urn:microsoft.com/office/officeart/2005/8/layout/hProcess6"/>
    <dgm:cxn modelId="{D810A535-567B-42D8-BD75-A90A505D383F}" type="presParOf" srcId="{86761FB7-587F-4EC2-803A-4ABE4DF35FBB}" destId="{741677FD-44CE-4767-8DB6-06785CCA32CF}" srcOrd="1" destOrd="0" presId="urn:microsoft.com/office/officeart/2005/8/layout/hProcess6"/>
    <dgm:cxn modelId="{2931A8D9-A3F0-4892-89DE-B51E4C41D941}" type="presParOf" srcId="{86761FB7-587F-4EC2-803A-4ABE4DF35FBB}" destId="{A1363B23-3729-4115-9C38-5BCAFF88EB1D}" srcOrd="2" destOrd="0" presId="urn:microsoft.com/office/officeart/2005/8/layout/hProcess6"/>
    <dgm:cxn modelId="{5508EAA3-C339-4E60-BF6C-C24901384C61}" type="presParOf" srcId="{A1363B23-3729-4115-9C38-5BCAFF88EB1D}" destId="{C95B76ED-62C9-4FCD-A22B-8620E1C02BA1}" srcOrd="0" destOrd="0" presId="urn:microsoft.com/office/officeart/2005/8/layout/hProcess6"/>
    <dgm:cxn modelId="{42FFC37C-BB4F-45FD-A38F-19EE0A5CC995}" type="presParOf" srcId="{A1363B23-3729-4115-9C38-5BCAFF88EB1D}" destId="{4499F881-2A03-435B-BCD0-E16608A84E9A}" srcOrd="1" destOrd="0" presId="urn:microsoft.com/office/officeart/2005/8/layout/hProcess6"/>
    <dgm:cxn modelId="{4BA4AFAC-D5B8-4882-A698-C012E7FCF374}" type="presParOf" srcId="{A1363B23-3729-4115-9C38-5BCAFF88EB1D}" destId="{9BD71A6C-399D-467D-ADA4-41D80AAF88E1}" srcOrd="2" destOrd="0" presId="urn:microsoft.com/office/officeart/2005/8/layout/hProcess6"/>
    <dgm:cxn modelId="{4F87748B-D915-4E94-BBAC-E19D16E9BA19}" type="presParOf" srcId="{A1363B23-3729-4115-9C38-5BCAFF88EB1D}" destId="{F9A0C736-5A63-403E-BA8F-D33C73C1F1B8}" srcOrd="3" destOrd="0" presId="urn:microsoft.com/office/officeart/2005/8/layout/hProcess6"/>
    <dgm:cxn modelId="{4290B059-245D-486C-B8EE-1875D4DAFA78}" type="presParOf" srcId="{86761FB7-587F-4EC2-803A-4ABE4DF35FBB}" destId="{E5999C40-9B0F-4061-A6B8-E94C197EDB03}" srcOrd="3" destOrd="0" presId="urn:microsoft.com/office/officeart/2005/8/layout/hProcess6"/>
    <dgm:cxn modelId="{12807430-6BDA-498A-A28C-BDBB10681481}" type="presParOf" srcId="{86761FB7-587F-4EC2-803A-4ABE4DF35FBB}" destId="{AC66C1BD-7423-4B6F-BDA6-F0D17DFC3BAF}" srcOrd="4" destOrd="0" presId="urn:microsoft.com/office/officeart/2005/8/layout/hProcess6"/>
    <dgm:cxn modelId="{4EAE9E16-BD85-49D2-9B1B-8B27E002E769}" type="presParOf" srcId="{AC66C1BD-7423-4B6F-BDA6-F0D17DFC3BAF}" destId="{C9031CDA-C8E2-40E0-BD51-723163EB857F}" srcOrd="0" destOrd="0" presId="urn:microsoft.com/office/officeart/2005/8/layout/hProcess6"/>
    <dgm:cxn modelId="{0265E43C-1552-4AC1-AB97-FD78F5DBDB0B}" type="presParOf" srcId="{AC66C1BD-7423-4B6F-BDA6-F0D17DFC3BAF}" destId="{D8EBB261-5D2A-4FE8-8ECC-7808DB0E3BEB}" srcOrd="1" destOrd="0" presId="urn:microsoft.com/office/officeart/2005/8/layout/hProcess6"/>
    <dgm:cxn modelId="{D06623AC-3D3B-4A4C-9DF1-2C6171EE05D6}" type="presParOf" srcId="{AC66C1BD-7423-4B6F-BDA6-F0D17DFC3BAF}" destId="{5F45AAE5-EB22-4506-8B64-B657BAF85D36}" srcOrd="2" destOrd="0" presId="urn:microsoft.com/office/officeart/2005/8/layout/hProcess6"/>
    <dgm:cxn modelId="{C60D6093-D47D-4974-A67B-1108AB2961ED}" type="presParOf" srcId="{AC66C1BD-7423-4B6F-BDA6-F0D17DFC3BAF}" destId="{AF9602B9-DEBF-4BD6-B321-E1FC5D05F26A}"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3440C-E86D-4BA6-9A3F-838E076B7334}"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A0F1576-B1E0-4D63-AFE7-C39DD3E36B87}">
      <dgm:prSet phldrT="[Text]"/>
      <dgm:spPr/>
      <dgm:t>
        <a:bodyPr/>
        <a:lstStyle/>
        <a:p>
          <a:r>
            <a:rPr lang="en-US" b="1" dirty="0"/>
            <a:t>Support  Meetings</a:t>
          </a:r>
        </a:p>
      </dgm:t>
    </dgm:pt>
    <dgm:pt modelId="{B92BBB4F-CC73-40EC-A8C0-32007D48858B}" type="parTrans" cxnId="{DBE45883-2B63-44EF-8B83-1EA9081654D4}">
      <dgm:prSet/>
      <dgm:spPr/>
      <dgm:t>
        <a:bodyPr/>
        <a:lstStyle/>
        <a:p>
          <a:endParaRPr lang="en-US"/>
        </a:p>
      </dgm:t>
    </dgm:pt>
    <dgm:pt modelId="{C603B378-8B8B-4CC9-AD1A-25C7487559AF}" type="sibTrans" cxnId="{DBE45883-2B63-44EF-8B83-1EA9081654D4}">
      <dgm:prSet/>
      <dgm:spPr/>
      <dgm:t>
        <a:bodyPr/>
        <a:lstStyle/>
        <a:p>
          <a:endParaRPr lang="en-US"/>
        </a:p>
      </dgm:t>
    </dgm:pt>
    <dgm:pt modelId="{CAF2095D-AA3E-4EDE-9B9D-84C8C99516F4}">
      <dgm:prSet phldrT="[Text]"/>
      <dgm:spPr/>
      <dgm:t>
        <a:bodyPr/>
        <a:lstStyle/>
        <a:p>
          <a:pPr>
            <a:buFont typeface="Wingdings" panose="05000000000000000000" pitchFamily="2" charset="2"/>
            <a:buChar char="ü"/>
          </a:pPr>
          <a:r>
            <a:rPr lang="en-US" b="1" dirty="0"/>
            <a:t>Sergeant at Arms </a:t>
          </a:r>
        </a:p>
      </dgm:t>
    </dgm:pt>
    <dgm:pt modelId="{8B051507-22BE-4E12-BC8C-629A327174E9}" type="parTrans" cxnId="{D049E0B5-6552-4929-A8E6-AF7A14642070}">
      <dgm:prSet/>
      <dgm:spPr/>
      <dgm:t>
        <a:bodyPr/>
        <a:lstStyle/>
        <a:p>
          <a:endParaRPr lang="en-US"/>
        </a:p>
      </dgm:t>
    </dgm:pt>
    <dgm:pt modelId="{A25205E8-4B3C-4A7C-B6AE-C5CA6C86F3EA}" type="sibTrans" cxnId="{D049E0B5-6552-4929-A8E6-AF7A14642070}">
      <dgm:prSet/>
      <dgm:spPr/>
      <dgm:t>
        <a:bodyPr/>
        <a:lstStyle/>
        <a:p>
          <a:endParaRPr lang="en-US"/>
        </a:p>
      </dgm:t>
    </dgm:pt>
    <dgm:pt modelId="{09895DEE-DC86-4358-AD9E-AE8842CA6E69}">
      <dgm:prSet phldrT="[Text]"/>
      <dgm:spPr/>
      <dgm:t>
        <a:bodyPr/>
        <a:lstStyle/>
        <a:p>
          <a:pPr>
            <a:buFont typeface="Wingdings" panose="05000000000000000000" pitchFamily="2" charset="2"/>
            <a:buChar char="ü"/>
          </a:pPr>
          <a:r>
            <a:rPr lang="en-US" b="1" dirty="0"/>
            <a:t>Meeting Mechanic</a:t>
          </a:r>
        </a:p>
      </dgm:t>
    </dgm:pt>
    <dgm:pt modelId="{0136535B-BAFF-4B90-9A78-05BD00A5CF2C}" type="parTrans" cxnId="{098B1381-70EE-44DD-8F91-92EA75927FC2}">
      <dgm:prSet/>
      <dgm:spPr/>
      <dgm:t>
        <a:bodyPr/>
        <a:lstStyle/>
        <a:p>
          <a:endParaRPr lang="en-US"/>
        </a:p>
      </dgm:t>
    </dgm:pt>
    <dgm:pt modelId="{5C526067-0A38-452E-84E3-5057D039B9E7}" type="sibTrans" cxnId="{098B1381-70EE-44DD-8F91-92EA75927FC2}">
      <dgm:prSet/>
      <dgm:spPr/>
      <dgm:t>
        <a:bodyPr/>
        <a:lstStyle/>
        <a:p>
          <a:endParaRPr lang="en-US"/>
        </a:p>
      </dgm:t>
    </dgm:pt>
    <dgm:pt modelId="{5B62D561-E401-4C2B-BCC8-1E4288744446}">
      <dgm:prSet phldrT="[Text]"/>
      <dgm:spPr/>
      <dgm:t>
        <a:bodyPr/>
        <a:lstStyle/>
        <a:p>
          <a:r>
            <a:rPr lang="en-US" b="1" dirty="0"/>
            <a:t>Support RP’s</a:t>
          </a:r>
        </a:p>
      </dgm:t>
    </dgm:pt>
    <dgm:pt modelId="{384C0AA4-75BA-45D6-A8F8-5901EE55156D}" type="parTrans" cxnId="{3AAF3135-FAE7-4532-8370-296BAD22EAB3}">
      <dgm:prSet/>
      <dgm:spPr/>
      <dgm:t>
        <a:bodyPr/>
        <a:lstStyle/>
        <a:p>
          <a:endParaRPr lang="en-US"/>
        </a:p>
      </dgm:t>
    </dgm:pt>
    <dgm:pt modelId="{9F67355D-38F2-4587-A7DD-862FE265B92E}" type="sibTrans" cxnId="{3AAF3135-FAE7-4532-8370-296BAD22EAB3}">
      <dgm:prSet/>
      <dgm:spPr/>
      <dgm:t>
        <a:bodyPr/>
        <a:lstStyle/>
        <a:p>
          <a:endParaRPr lang="en-US"/>
        </a:p>
      </dgm:t>
    </dgm:pt>
    <dgm:pt modelId="{329D29F0-7DFD-4502-B20B-D3009C30AEF3}">
      <dgm:prSet phldrT="[Text]"/>
      <dgm:spPr/>
      <dgm:t>
        <a:bodyPr/>
        <a:lstStyle/>
        <a:p>
          <a:pPr>
            <a:buFont typeface="Wingdings" panose="05000000000000000000" pitchFamily="2" charset="2"/>
            <a:buChar char="ü"/>
          </a:pPr>
          <a:r>
            <a:rPr lang="en-US" b="1" dirty="0"/>
            <a:t>Task Force Secretary </a:t>
          </a:r>
        </a:p>
      </dgm:t>
    </dgm:pt>
    <dgm:pt modelId="{3104C3EA-C7A4-4E6E-80F0-585ABA0B0C36}" type="parTrans" cxnId="{B2FF53ED-A465-47A9-9B21-256F0DF73F41}">
      <dgm:prSet/>
      <dgm:spPr/>
      <dgm:t>
        <a:bodyPr/>
        <a:lstStyle/>
        <a:p>
          <a:endParaRPr lang="en-US"/>
        </a:p>
      </dgm:t>
    </dgm:pt>
    <dgm:pt modelId="{54B55979-4BEC-4DFC-9F18-2890FE2127FD}" type="sibTrans" cxnId="{B2FF53ED-A465-47A9-9B21-256F0DF73F41}">
      <dgm:prSet/>
      <dgm:spPr/>
      <dgm:t>
        <a:bodyPr/>
        <a:lstStyle/>
        <a:p>
          <a:endParaRPr lang="en-US"/>
        </a:p>
      </dgm:t>
    </dgm:pt>
    <dgm:pt modelId="{780C6EF6-51BF-4FFF-9D31-0FAAB2656896}">
      <dgm:prSet phldrT="[Text]"/>
      <dgm:spPr/>
      <dgm:t>
        <a:bodyPr/>
        <a:lstStyle/>
        <a:p>
          <a:pPr>
            <a:buFont typeface="Wingdings" panose="05000000000000000000" pitchFamily="2" charset="2"/>
            <a:buChar char="ü"/>
          </a:pPr>
          <a:r>
            <a:rPr lang="en-US" b="1" dirty="0"/>
            <a:t>Study Group Secretary </a:t>
          </a:r>
        </a:p>
      </dgm:t>
    </dgm:pt>
    <dgm:pt modelId="{67CE796C-CE5A-4A15-B160-BCB9139D8189}" type="parTrans" cxnId="{D75C49E5-1A81-4130-9D2D-34A8CFD48F1B}">
      <dgm:prSet/>
      <dgm:spPr/>
      <dgm:t>
        <a:bodyPr/>
        <a:lstStyle/>
        <a:p>
          <a:endParaRPr lang="en-US"/>
        </a:p>
      </dgm:t>
    </dgm:pt>
    <dgm:pt modelId="{82D346C5-DA81-4409-BE9F-7DF6A9AD2B32}" type="sibTrans" cxnId="{D75C49E5-1A81-4130-9D2D-34A8CFD48F1B}">
      <dgm:prSet/>
      <dgm:spPr/>
      <dgm:t>
        <a:bodyPr/>
        <a:lstStyle/>
        <a:p>
          <a:endParaRPr lang="en-US"/>
        </a:p>
      </dgm:t>
    </dgm:pt>
    <dgm:pt modelId="{7220ACD4-E36D-4166-9E38-4AA5A98EE064}">
      <dgm:prSet phldrT="[Text]" custT="1"/>
      <dgm:spPr/>
      <dgm:t>
        <a:bodyPr/>
        <a:lstStyle/>
        <a:p>
          <a:r>
            <a:rPr lang="en-US" sz="1200" b="1" dirty="0"/>
            <a:t>Support Council Development </a:t>
          </a:r>
        </a:p>
      </dgm:t>
    </dgm:pt>
    <dgm:pt modelId="{9E5DAB3D-B2D6-4959-8A58-5DBB26C7CB9F}" type="parTrans" cxnId="{EC1E8D17-D079-478C-89A9-942389B3FA03}">
      <dgm:prSet/>
      <dgm:spPr/>
      <dgm:t>
        <a:bodyPr/>
        <a:lstStyle/>
        <a:p>
          <a:endParaRPr lang="en-US"/>
        </a:p>
      </dgm:t>
    </dgm:pt>
    <dgm:pt modelId="{FD8AAA7C-E6D3-4F08-AA74-3B7AF2A36574}" type="sibTrans" cxnId="{EC1E8D17-D079-478C-89A9-942389B3FA03}">
      <dgm:prSet/>
      <dgm:spPr/>
      <dgm:t>
        <a:bodyPr/>
        <a:lstStyle/>
        <a:p>
          <a:endParaRPr lang="en-US"/>
        </a:p>
      </dgm:t>
    </dgm:pt>
    <dgm:pt modelId="{955CCFAF-45F6-44EF-A139-2DBD2B5A6F6F}">
      <dgm:prSet phldrT="[Text]"/>
      <dgm:spPr/>
      <dgm:t>
        <a:bodyPr/>
        <a:lstStyle/>
        <a:p>
          <a:pPr>
            <a:buFont typeface="Wingdings" panose="05000000000000000000" pitchFamily="2" charset="2"/>
            <a:buChar char="ü"/>
          </a:pPr>
          <a:r>
            <a:rPr lang="en-US" b="1" dirty="0"/>
            <a:t>Mentor Committee</a:t>
          </a:r>
        </a:p>
      </dgm:t>
    </dgm:pt>
    <dgm:pt modelId="{3C42CF3A-7B49-4E2D-AB5F-901AAF316E23}" type="parTrans" cxnId="{B3A52130-3391-476B-BC9F-2681FB3C7D29}">
      <dgm:prSet/>
      <dgm:spPr/>
      <dgm:t>
        <a:bodyPr/>
        <a:lstStyle/>
        <a:p>
          <a:endParaRPr lang="en-US"/>
        </a:p>
      </dgm:t>
    </dgm:pt>
    <dgm:pt modelId="{DAD8D83E-B677-4C12-99A3-CBB3453D9728}" type="sibTrans" cxnId="{B3A52130-3391-476B-BC9F-2681FB3C7D29}">
      <dgm:prSet/>
      <dgm:spPr/>
      <dgm:t>
        <a:bodyPr/>
        <a:lstStyle/>
        <a:p>
          <a:endParaRPr lang="en-US"/>
        </a:p>
      </dgm:t>
    </dgm:pt>
    <dgm:pt modelId="{3B3032FF-E939-4601-8956-BDD392E1BB60}">
      <dgm:prSet phldrT="[Text]"/>
      <dgm:spPr/>
      <dgm:t>
        <a:bodyPr/>
        <a:lstStyle/>
        <a:p>
          <a:pPr>
            <a:buFont typeface="Wingdings" panose="05000000000000000000" pitchFamily="2" charset="2"/>
            <a:buChar char="ü"/>
          </a:pPr>
          <a:r>
            <a:rPr lang="en-US" b="1" dirty="0"/>
            <a:t>Membership Outreach</a:t>
          </a:r>
        </a:p>
      </dgm:t>
    </dgm:pt>
    <dgm:pt modelId="{4CF62603-A564-4319-AD49-11331C34AC49}" type="parTrans" cxnId="{495B5026-6FB9-40A5-B9CD-6BF8522A2D0F}">
      <dgm:prSet/>
      <dgm:spPr/>
      <dgm:t>
        <a:bodyPr/>
        <a:lstStyle/>
        <a:p>
          <a:endParaRPr lang="en-US"/>
        </a:p>
      </dgm:t>
    </dgm:pt>
    <dgm:pt modelId="{53595BAF-C503-4852-8B9E-25D371407143}" type="sibTrans" cxnId="{495B5026-6FB9-40A5-B9CD-6BF8522A2D0F}">
      <dgm:prSet/>
      <dgm:spPr/>
      <dgm:t>
        <a:bodyPr/>
        <a:lstStyle/>
        <a:p>
          <a:endParaRPr lang="en-US"/>
        </a:p>
      </dgm:t>
    </dgm:pt>
    <dgm:pt modelId="{646C46C6-D34A-436D-BD27-568CD80A0614}">
      <dgm:prSet phldrT="[Text]"/>
      <dgm:spPr/>
      <dgm:t>
        <a:bodyPr/>
        <a:lstStyle/>
        <a:p>
          <a:pPr>
            <a:buFont typeface="Wingdings" panose="05000000000000000000" pitchFamily="2" charset="2"/>
            <a:buChar char="ü"/>
          </a:pPr>
          <a:r>
            <a:rPr lang="en-US" b="1" dirty="0"/>
            <a:t>Sign Committee </a:t>
          </a:r>
        </a:p>
      </dgm:t>
    </dgm:pt>
    <dgm:pt modelId="{4D1B390C-A9AF-4A74-B1C1-98D122663E0A}" type="parTrans" cxnId="{E3366C28-E925-4234-BE70-67BF60A46F4A}">
      <dgm:prSet/>
      <dgm:spPr/>
      <dgm:t>
        <a:bodyPr/>
        <a:lstStyle/>
        <a:p>
          <a:endParaRPr lang="en-US"/>
        </a:p>
      </dgm:t>
    </dgm:pt>
    <dgm:pt modelId="{A279E626-B347-46ED-9339-A74352D15ACF}" type="sibTrans" cxnId="{E3366C28-E925-4234-BE70-67BF60A46F4A}">
      <dgm:prSet/>
      <dgm:spPr/>
      <dgm:t>
        <a:bodyPr/>
        <a:lstStyle/>
        <a:p>
          <a:endParaRPr lang="en-US"/>
        </a:p>
      </dgm:t>
    </dgm:pt>
    <dgm:pt modelId="{BDFB21F1-F6A7-4F66-815F-51BBB81C60EB}">
      <dgm:prSet phldrT="[Text]"/>
      <dgm:spPr/>
      <dgm:t>
        <a:bodyPr/>
        <a:lstStyle/>
        <a:p>
          <a:pPr>
            <a:buFont typeface="Wingdings" panose="05000000000000000000" pitchFamily="2" charset="2"/>
            <a:buChar char="ü"/>
          </a:pPr>
          <a:r>
            <a:rPr lang="en-US" b="1" dirty="0"/>
            <a:t>TLOT </a:t>
          </a:r>
        </a:p>
      </dgm:t>
    </dgm:pt>
    <dgm:pt modelId="{8C21652F-2B7A-46E0-94D3-F58DDDFA314D}" type="parTrans" cxnId="{FEF5C796-2F8F-4730-8264-3427520C6107}">
      <dgm:prSet/>
      <dgm:spPr/>
      <dgm:t>
        <a:bodyPr/>
        <a:lstStyle/>
        <a:p>
          <a:endParaRPr lang="en-US"/>
        </a:p>
      </dgm:t>
    </dgm:pt>
    <dgm:pt modelId="{10F970F1-A131-4782-BF27-F6345089C45E}" type="sibTrans" cxnId="{FEF5C796-2F8F-4730-8264-3427520C6107}">
      <dgm:prSet/>
      <dgm:spPr/>
      <dgm:t>
        <a:bodyPr/>
        <a:lstStyle/>
        <a:p>
          <a:endParaRPr lang="en-US"/>
        </a:p>
      </dgm:t>
    </dgm:pt>
    <dgm:pt modelId="{1C196DD8-02A2-4F56-8A46-86DF2FB0C329}">
      <dgm:prSet phldrT="[Text]"/>
      <dgm:spPr/>
      <dgm:t>
        <a:bodyPr/>
        <a:lstStyle/>
        <a:p>
          <a:pPr>
            <a:buFont typeface="Wingdings" panose="05000000000000000000" pitchFamily="2" charset="2"/>
            <a:buChar char="ü"/>
          </a:pPr>
          <a:r>
            <a:rPr lang="en-US" b="1" dirty="0"/>
            <a:t>Task Force Chairman </a:t>
          </a:r>
        </a:p>
      </dgm:t>
    </dgm:pt>
    <dgm:pt modelId="{DE714946-96B7-4609-95FE-A12277795BA1}" type="parTrans" cxnId="{B9D322C9-8601-45D4-B641-2DC7344817C0}">
      <dgm:prSet/>
      <dgm:spPr/>
      <dgm:t>
        <a:bodyPr/>
        <a:lstStyle/>
        <a:p>
          <a:endParaRPr lang="en-US"/>
        </a:p>
      </dgm:t>
    </dgm:pt>
    <dgm:pt modelId="{3E718AC8-12FF-436F-B272-DE4588F7FDAC}" type="sibTrans" cxnId="{B9D322C9-8601-45D4-B641-2DC7344817C0}">
      <dgm:prSet/>
      <dgm:spPr/>
      <dgm:t>
        <a:bodyPr/>
        <a:lstStyle/>
        <a:p>
          <a:endParaRPr lang="en-US"/>
        </a:p>
      </dgm:t>
    </dgm:pt>
    <dgm:pt modelId="{86761FB7-587F-4EC2-803A-4ABE4DF35FBB}" type="pres">
      <dgm:prSet presAssocID="{3523440C-E86D-4BA6-9A3F-838E076B7334}" presName="theList" presStyleCnt="0">
        <dgm:presLayoutVars>
          <dgm:dir/>
          <dgm:animLvl val="lvl"/>
          <dgm:resizeHandles val="exact"/>
        </dgm:presLayoutVars>
      </dgm:prSet>
      <dgm:spPr/>
    </dgm:pt>
    <dgm:pt modelId="{078C0336-B723-4AD4-9A05-5E8D120E02AC}" type="pres">
      <dgm:prSet presAssocID="{DA0F1576-B1E0-4D63-AFE7-C39DD3E36B87}" presName="compNode" presStyleCnt="0"/>
      <dgm:spPr/>
    </dgm:pt>
    <dgm:pt modelId="{BFD78FBC-E909-49A4-A0BD-48BACF9311FB}" type="pres">
      <dgm:prSet presAssocID="{DA0F1576-B1E0-4D63-AFE7-C39DD3E36B87}" presName="noGeometry" presStyleCnt="0"/>
      <dgm:spPr/>
    </dgm:pt>
    <dgm:pt modelId="{8C447439-8EDF-4F72-934C-4B94BEEBC299}" type="pres">
      <dgm:prSet presAssocID="{DA0F1576-B1E0-4D63-AFE7-C39DD3E36B87}" presName="childTextVisible" presStyleLbl="bgAccFollowNode1" presStyleIdx="0" presStyleCnt="3">
        <dgm:presLayoutVars>
          <dgm:bulletEnabled val="1"/>
        </dgm:presLayoutVars>
      </dgm:prSet>
      <dgm:spPr/>
    </dgm:pt>
    <dgm:pt modelId="{5A2E4AA7-F588-4133-A3EB-619BE78F5122}" type="pres">
      <dgm:prSet presAssocID="{DA0F1576-B1E0-4D63-AFE7-C39DD3E36B87}" presName="childTextHidden" presStyleLbl="bgAccFollowNode1" presStyleIdx="0" presStyleCnt="3"/>
      <dgm:spPr/>
    </dgm:pt>
    <dgm:pt modelId="{0CA2F81B-A56B-4F79-89CE-BFBA1F8DF3AA}" type="pres">
      <dgm:prSet presAssocID="{DA0F1576-B1E0-4D63-AFE7-C39DD3E36B87}" presName="parentText" presStyleLbl="node1" presStyleIdx="0" presStyleCnt="3">
        <dgm:presLayoutVars>
          <dgm:chMax val="1"/>
          <dgm:bulletEnabled val="1"/>
        </dgm:presLayoutVars>
      </dgm:prSet>
      <dgm:spPr/>
    </dgm:pt>
    <dgm:pt modelId="{741677FD-44CE-4767-8DB6-06785CCA32CF}" type="pres">
      <dgm:prSet presAssocID="{DA0F1576-B1E0-4D63-AFE7-C39DD3E36B87}" presName="aSpace" presStyleCnt="0"/>
      <dgm:spPr/>
    </dgm:pt>
    <dgm:pt modelId="{A1363B23-3729-4115-9C38-5BCAFF88EB1D}" type="pres">
      <dgm:prSet presAssocID="{5B62D561-E401-4C2B-BCC8-1E4288744446}" presName="compNode" presStyleCnt="0"/>
      <dgm:spPr/>
    </dgm:pt>
    <dgm:pt modelId="{C95B76ED-62C9-4FCD-A22B-8620E1C02BA1}" type="pres">
      <dgm:prSet presAssocID="{5B62D561-E401-4C2B-BCC8-1E4288744446}" presName="noGeometry" presStyleCnt="0"/>
      <dgm:spPr/>
    </dgm:pt>
    <dgm:pt modelId="{4499F881-2A03-435B-BCD0-E16608A84E9A}" type="pres">
      <dgm:prSet presAssocID="{5B62D561-E401-4C2B-BCC8-1E4288744446}" presName="childTextVisible" presStyleLbl="bgAccFollowNode1" presStyleIdx="1" presStyleCnt="3">
        <dgm:presLayoutVars>
          <dgm:bulletEnabled val="1"/>
        </dgm:presLayoutVars>
      </dgm:prSet>
      <dgm:spPr/>
    </dgm:pt>
    <dgm:pt modelId="{9BD71A6C-399D-467D-ADA4-41D80AAF88E1}" type="pres">
      <dgm:prSet presAssocID="{5B62D561-E401-4C2B-BCC8-1E4288744446}" presName="childTextHidden" presStyleLbl="bgAccFollowNode1" presStyleIdx="1" presStyleCnt="3"/>
      <dgm:spPr/>
    </dgm:pt>
    <dgm:pt modelId="{F9A0C736-5A63-403E-BA8F-D33C73C1F1B8}" type="pres">
      <dgm:prSet presAssocID="{5B62D561-E401-4C2B-BCC8-1E4288744446}" presName="parentText" presStyleLbl="node1" presStyleIdx="1" presStyleCnt="3">
        <dgm:presLayoutVars>
          <dgm:chMax val="1"/>
          <dgm:bulletEnabled val="1"/>
        </dgm:presLayoutVars>
      </dgm:prSet>
      <dgm:spPr/>
    </dgm:pt>
    <dgm:pt modelId="{E5999C40-9B0F-4061-A6B8-E94C197EDB03}" type="pres">
      <dgm:prSet presAssocID="{5B62D561-E401-4C2B-BCC8-1E4288744446}" presName="aSpace" presStyleCnt="0"/>
      <dgm:spPr/>
    </dgm:pt>
    <dgm:pt modelId="{AC66C1BD-7423-4B6F-BDA6-F0D17DFC3BAF}" type="pres">
      <dgm:prSet presAssocID="{7220ACD4-E36D-4166-9E38-4AA5A98EE064}" presName="compNode" presStyleCnt="0"/>
      <dgm:spPr/>
    </dgm:pt>
    <dgm:pt modelId="{C9031CDA-C8E2-40E0-BD51-723163EB857F}" type="pres">
      <dgm:prSet presAssocID="{7220ACD4-E36D-4166-9E38-4AA5A98EE064}" presName="noGeometry" presStyleCnt="0"/>
      <dgm:spPr/>
    </dgm:pt>
    <dgm:pt modelId="{D8EBB261-5D2A-4FE8-8ECC-7808DB0E3BEB}" type="pres">
      <dgm:prSet presAssocID="{7220ACD4-E36D-4166-9E38-4AA5A98EE064}" presName="childTextVisible" presStyleLbl="bgAccFollowNode1" presStyleIdx="2" presStyleCnt="3">
        <dgm:presLayoutVars>
          <dgm:bulletEnabled val="1"/>
        </dgm:presLayoutVars>
      </dgm:prSet>
      <dgm:spPr/>
    </dgm:pt>
    <dgm:pt modelId="{5F45AAE5-EB22-4506-8B64-B657BAF85D36}" type="pres">
      <dgm:prSet presAssocID="{7220ACD4-E36D-4166-9E38-4AA5A98EE064}" presName="childTextHidden" presStyleLbl="bgAccFollowNode1" presStyleIdx="2" presStyleCnt="3"/>
      <dgm:spPr/>
    </dgm:pt>
    <dgm:pt modelId="{AF9602B9-DEBF-4BD6-B321-E1FC5D05F26A}" type="pres">
      <dgm:prSet presAssocID="{7220ACD4-E36D-4166-9E38-4AA5A98EE064}" presName="parentText" presStyleLbl="node1" presStyleIdx="2" presStyleCnt="3" custScaleX="98180" custScaleY="105163">
        <dgm:presLayoutVars>
          <dgm:chMax val="1"/>
          <dgm:bulletEnabled val="1"/>
        </dgm:presLayoutVars>
      </dgm:prSet>
      <dgm:spPr/>
    </dgm:pt>
  </dgm:ptLst>
  <dgm:cxnLst>
    <dgm:cxn modelId="{02DCC00A-343F-4145-91D0-A6917FC11366}" type="presOf" srcId="{BDFB21F1-F6A7-4F66-815F-51BBB81C60EB}" destId="{5F45AAE5-EB22-4506-8B64-B657BAF85D36}" srcOrd="1" destOrd="2" presId="urn:microsoft.com/office/officeart/2005/8/layout/hProcess6"/>
    <dgm:cxn modelId="{3A195A11-5414-4C5C-BE18-7E1B26145E3C}" type="presOf" srcId="{09895DEE-DC86-4358-AD9E-AE8842CA6E69}" destId="{8C447439-8EDF-4F72-934C-4B94BEEBC299}" srcOrd="0" destOrd="1" presId="urn:microsoft.com/office/officeart/2005/8/layout/hProcess6"/>
    <dgm:cxn modelId="{EC1E8D17-D079-478C-89A9-942389B3FA03}" srcId="{3523440C-E86D-4BA6-9A3F-838E076B7334}" destId="{7220ACD4-E36D-4166-9E38-4AA5A98EE064}" srcOrd="2" destOrd="0" parTransId="{9E5DAB3D-B2D6-4959-8A58-5DBB26C7CB9F}" sibTransId="{FD8AAA7C-E6D3-4F08-AA74-3B7AF2A36574}"/>
    <dgm:cxn modelId="{12D5E421-414C-490E-8D45-82C4063CA4F8}" type="presOf" srcId="{09895DEE-DC86-4358-AD9E-AE8842CA6E69}" destId="{5A2E4AA7-F588-4133-A3EB-619BE78F5122}" srcOrd="1" destOrd="1" presId="urn:microsoft.com/office/officeart/2005/8/layout/hProcess6"/>
    <dgm:cxn modelId="{495B5026-6FB9-40A5-B9CD-6BF8522A2D0F}" srcId="{7220ACD4-E36D-4166-9E38-4AA5A98EE064}" destId="{3B3032FF-E939-4601-8956-BDD392E1BB60}" srcOrd="1" destOrd="0" parTransId="{4CF62603-A564-4319-AD49-11331C34AC49}" sibTransId="{53595BAF-C503-4852-8B9E-25D371407143}"/>
    <dgm:cxn modelId="{E3366C28-E925-4234-BE70-67BF60A46F4A}" srcId="{DA0F1576-B1E0-4D63-AFE7-C39DD3E36B87}" destId="{646C46C6-D34A-436D-BD27-568CD80A0614}" srcOrd="2" destOrd="0" parTransId="{4D1B390C-A9AF-4A74-B1C1-98D122663E0A}" sibTransId="{A279E626-B347-46ED-9339-A74352D15ACF}"/>
    <dgm:cxn modelId="{B3A52130-3391-476B-BC9F-2681FB3C7D29}" srcId="{7220ACD4-E36D-4166-9E38-4AA5A98EE064}" destId="{955CCFAF-45F6-44EF-A139-2DBD2B5A6F6F}" srcOrd="0" destOrd="0" parTransId="{3C42CF3A-7B49-4E2D-AB5F-901AAF316E23}" sibTransId="{DAD8D83E-B677-4C12-99A3-CBB3453D9728}"/>
    <dgm:cxn modelId="{4415B832-A246-4392-8AD2-E49551148B74}" type="presOf" srcId="{780C6EF6-51BF-4FFF-9D31-0FAAB2656896}" destId="{9BD71A6C-399D-467D-ADA4-41D80AAF88E1}" srcOrd="1" destOrd="2" presId="urn:microsoft.com/office/officeart/2005/8/layout/hProcess6"/>
    <dgm:cxn modelId="{3AAF3135-FAE7-4532-8370-296BAD22EAB3}" srcId="{3523440C-E86D-4BA6-9A3F-838E076B7334}" destId="{5B62D561-E401-4C2B-BCC8-1E4288744446}" srcOrd="1" destOrd="0" parTransId="{384C0AA4-75BA-45D6-A8F8-5901EE55156D}" sibTransId="{9F67355D-38F2-4587-A7DD-862FE265B92E}"/>
    <dgm:cxn modelId="{2EE0E55F-D29D-4448-97E1-AAAE27D3DC35}" type="presOf" srcId="{1C196DD8-02A2-4F56-8A46-86DF2FB0C329}" destId="{4499F881-2A03-435B-BCD0-E16608A84E9A}" srcOrd="0" destOrd="1" presId="urn:microsoft.com/office/officeart/2005/8/layout/hProcess6"/>
    <dgm:cxn modelId="{C6EC0264-91B9-475D-B36C-B00B2663A410}" type="presOf" srcId="{7220ACD4-E36D-4166-9E38-4AA5A98EE064}" destId="{AF9602B9-DEBF-4BD6-B321-E1FC5D05F26A}" srcOrd="0" destOrd="0" presId="urn:microsoft.com/office/officeart/2005/8/layout/hProcess6"/>
    <dgm:cxn modelId="{DFA8F44A-7A5A-4481-AD53-DF9A9D73F105}" type="presOf" srcId="{BDFB21F1-F6A7-4F66-815F-51BBB81C60EB}" destId="{D8EBB261-5D2A-4FE8-8ECC-7808DB0E3BEB}" srcOrd="0" destOrd="2" presId="urn:microsoft.com/office/officeart/2005/8/layout/hProcess6"/>
    <dgm:cxn modelId="{8F37446D-BF95-4D5E-AF7E-19370DF3AEC5}" type="presOf" srcId="{780C6EF6-51BF-4FFF-9D31-0FAAB2656896}" destId="{4499F881-2A03-435B-BCD0-E16608A84E9A}" srcOrd="0" destOrd="2" presId="urn:microsoft.com/office/officeart/2005/8/layout/hProcess6"/>
    <dgm:cxn modelId="{A2A38B70-CB3F-4401-8EAA-F82FB8D850C2}" type="presOf" srcId="{CAF2095D-AA3E-4EDE-9B9D-84C8C99516F4}" destId="{8C447439-8EDF-4F72-934C-4B94BEEBC299}" srcOrd="0" destOrd="0" presId="urn:microsoft.com/office/officeart/2005/8/layout/hProcess6"/>
    <dgm:cxn modelId="{72735956-422B-48F5-8655-073B90AA87FD}" type="presOf" srcId="{646C46C6-D34A-436D-BD27-568CD80A0614}" destId="{8C447439-8EDF-4F72-934C-4B94BEEBC299}" srcOrd="0" destOrd="2" presId="urn:microsoft.com/office/officeart/2005/8/layout/hProcess6"/>
    <dgm:cxn modelId="{098B1381-70EE-44DD-8F91-92EA75927FC2}" srcId="{DA0F1576-B1E0-4D63-AFE7-C39DD3E36B87}" destId="{09895DEE-DC86-4358-AD9E-AE8842CA6E69}" srcOrd="1" destOrd="0" parTransId="{0136535B-BAFF-4B90-9A78-05BD00A5CF2C}" sibTransId="{5C526067-0A38-452E-84E3-5057D039B9E7}"/>
    <dgm:cxn modelId="{AA3C5781-1784-4215-A3A7-8C2BD6709D66}" type="presOf" srcId="{DA0F1576-B1E0-4D63-AFE7-C39DD3E36B87}" destId="{0CA2F81B-A56B-4F79-89CE-BFBA1F8DF3AA}" srcOrd="0" destOrd="0" presId="urn:microsoft.com/office/officeart/2005/8/layout/hProcess6"/>
    <dgm:cxn modelId="{DBE45883-2B63-44EF-8B83-1EA9081654D4}" srcId="{3523440C-E86D-4BA6-9A3F-838E076B7334}" destId="{DA0F1576-B1E0-4D63-AFE7-C39DD3E36B87}" srcOrd="0" destOrd="0" parTransId="{B92BBB4F-CC73-40EC-A8C0-32007D48858B}" sibTransId="{C603B378-8B8B-4CC9-AD1A-25C7487559AF}"/>
    <dgm:cxn modelId="{E6615588-E052-4556-A8AD-0960C520D966}" type="presOf" srcId="{1C196DD8-02A2-4F56-8A46-86DF2FB0C329}" destId="{9BD71A6C-399D-467D-ADA4-41D80AAF88E1}" srcOrd="1" destOrd="1" presId="urn:microsoft.com/office/officeart/2005/8/layout/hProcess6"/>
    <dgm:cxn modelId="{80DA228A-4813-4307-9A5A-75C47319C5A6}" type="presOf" srcId="{646C46C6-D34A-436D-BD27-568CD80A0614}" destId="{5A2E4AA7-F588-4133-A3EB-619BE78F5122}" srcOrd="1" destOrd="2" presId="urn:microsoft.com/office/officeart/2005/8/layout/hProcess6"/>
    <dgm:cxn modelId="{FEF5C796-2F8F-4730-8264-3427520C6107}" srcId="{7220ACD4-E36D-4166-9E38-4AA5A98EE064}" destId="{BDFB21F1-F6A7-4F66-815F-51BBB81C60EB}" srcOrd="2" destOrd="0" parTransId="{8C21652F-2B7A-46E0-94D3-F58DDDFA314D}" sibTransId="{10F970F1-A131-4782-BF27-F6345089C45E}"/>
    <dgm:cxn modelId="{6CC1749E-8565-4042-8804-60EA236B79F6}" type="presOf" srcId="{329D29F0-7DFD-4502-B20B-D3009C30AEF3}" destId="{9BD71A6C-399D-467D-ADA4-41D80AAF88E1}" srcOrd="1" destOrd="0" presId="urn:microsoft.com/office/officeart/2005/8/layout/hProcess6"/>
    <dgm:cxn modelId="{E961B1AF-07D3-455B-A4CE-DFF520BF32CA}" type="presOf" srcId="{3523440C-E86D-4BA6-9A3F-838E076B7334}" destId="{86761FB7-587F-4EC2-803A-4ABE4DF35FBB}" srcOrd="0" destOrd="0" presId="urn:microsoft.com/office/officeart/2005/8/layout/hProcess6"/>
    <dgm:cxn modelId="{D049E0B5-6552-4929-A8E6-AF7A14642070}" srcId="{DA0F1576-B1E0-4D63-AFE7-C39DD3E36B87}" destId="{CAF2095D-AA3E-4EDE-9B9D-84C8C99516F4}" srcOrd="0" destOrd="0" parTransId="{8B051507-22BE-4E12-BC8C-629A327174E9}" sibTransId="{A25205E8-4B3C-4A7C-B6AE-C5CA6C86F3EA}"/>
    <dgm:cxn modelId="{B1C18BB9-89C5-4190-8CCD-9616519496F3}" type="presOf" srcId="{5B62D561-E401-4C2B-BCC8-1E4288744446}" destId="{F9A0C736-5A63-403E-BA8F-D33C73C1F1B8}" srcOrd="0" destOrd="0" presId="urn:microsoft.com/office/officeart/2005/8/layout/hProcess6"/>
    <dgm:cxn modelId="{8EBA72BF-71FF-471B-84D4-A912C238711C}" type="presOf" srcId="{329D29F0-7DFD-4502-B20B-D3009C30AEF3}" destId="{4499F881-2A03-435B-BCD0-E16608A84E9A}" srcOrd="0" destOrd="0" presId="urn:microsoft.com/office/officeart/2005/8/layout/hProcess6"/>
    <dgm:cxn modelId="{971972C8-4249-4D97-A641-618694D66FB4}" type="presOf" srcId="{CAF2095D-AA3E-4EDE-9B9D-84C8C99516F4}" destId="{5A2E4AA7-F588-4133-A3EB-619BE78F5122}" srcOrd="1" destOrd="0" presId="urn:microsoft.com/office/officeart/2005/8/layout/hProcess6"/>
    <dgm:cxn modelId="{B9D322C9-8601-45D4-B641-2DC7344817C0}" srcId="{5B62D561-E401-4C2B-BCC8-1E4288744446}" destId="{1C196DD8-02A2-4F56-8A46-86DF2FB0C329}" srcOrd="1" destOrd="0" parTransId="{DE714946-96B7-4609-95FE-A12277795BA1}" sibTransId="{3E718AC8-12FF-436F-B272-DE4588F7FDAC}"/>
    <dgm:cxn modelId="{79FCFFDB-C3F6-47BB-A481-593732F37AC5}" type="presOf" srcId="{955CCFAF-45F6-44EF-A139-2DBD2B5A6F6F}" destId="{D8EBB261-5D2A-4FE8-8ECC-7808DB0E3BEB}" srcOrd="0" destOrd="0" presId="urn:microsoft.com/office/officeart/2005/8/layout/hProcess6"/>
    <dgm:cxn modelId="{D75C49E5-1A81-4130-9D2D-34A8CFD48F1B}" srcId="{5B62D561-E401-4C2B-BCC8-1E4288744446}" destId="{780C6EF6-51BF-4FFF-9D31-0FAAB2656896}" srcOrd="2" destOrd="0" parTransId="{67CE796C-CE5A-4A15-B160-BCB9139D8189}" sibTransId="{82D346C5-DA81-4409-BE9F-7DF6A9AD2B32}"/>
    <dgm:cxn modelId="{7DA3DCEA-BC88-4BA5-9D9D-98F00A5F4C8E}" type="presOf" srcId="{3B3032FF-E939-4601-8956-BDD392E1BB60}" destId="{D8EBB261-5D2A-4FE8-8ECC-7808DB0E3BEB}" srcOrd="0" destOrd="1" presId="urn:microsoft.com/office/officeart/2005/8/layout/hProcess6"/>
    <dgm:cxn modelId="{B2FF53ED-A465-47A9-9B21-256F0DF73F41}" srcId="{5B62D561-E401-4C2B-BCC8-1E4288744446}" destId="{329D29F0-7DFD-4502-B20B-D3009C30AEF3}" srcOrd="0" destOrd="0" parTransId="{3104C3EA-C7A4-4E6E-80F0-585ABA0B0C36}" sibTransId="{54B55979-4BEC-4DFC-9F18-2890FE2127FD}"/>
    <dgm:cxn modelId="{5B9D9AFA-EFC0-4433-A6F1-DC429499679F}" type="presOf" srcId="{3B3032FF-E939-4601-8956-BDD392E1BB60}" destId="{5F45AAE5-EB22-4506-8B64-B657BAF85D36}" srcOrd="1" destOrd="1" presId="urn:microsoft.com/office/officeart/2005/8/layout/hProcess6"/>
    <dgm:cxn modelId="{4CA26DFD-E5F9-4BF7-B2AB-FE714D40F982}" type="presOf" srcId="{955CCFAF-45F6-44EF-A139-2DBD2B5A6F6F}" destId="{5F45AAE5-EB22-4506-8B64-B657BAF85D36}" srcOrd="1" destOrd="0" presId="urn:microsoft.com/office/officeart/2005/8/layout/hProcess6"/>
    <dgm:cxn modelId="{25748FA4-D58B-419E-8EC1-7589C1CC1C13}" type="presParOf" srcId="{86761FB7-587F-4EC2-803A-4ABE4DF35FBB}" destId="{078C0336-B723-4AD4-9A05-5E8D120E02AC}" srcOrd="0" destOrd="0" presId="urn:microsoft.com/office/officeart/2005/8/layout/hProcess6"/>
    <dgm:cxn modelId="{BF7EB060-3AAA-415B-93A0-C12472A24A21}" type="presParOf" srcId="{078C0336-B723-4AD4-9A05-5E8D120E02AC}" destId="{BFD78FBC-E909-49A4-A0BD-48BACF9311FB}" srcOrd="0" destOrd="0" presId="urn:microsoft.com/office/officeart/2005/8/layout/hProcess6"/>
    <dgm:cxn modelId="{E67C8B9C-590B-4004-89CE-0CB5D1B0ECB6}" type="presParOf" srcId="{078C0336-B723-4AD4-9A05-5E8D120E02AC}" destId="{8C447439-8EDF-4F72-934C-4B94BEEBC299}" srcOrd="1" destOrd="0" presId="urn:microsoft.com/office/officeart/2005/8/layout/hProcess6"/>
    <dgm:cxn modelId="{E17E0114-3317-4D36-B937-C25BF94121EE}" type="presParOf" srcId="{078C0336-B723-4AD4-9A05-5E8D120E02AC}" destId="{5A2E4AA7-F588-4133-A3EB-619BE78F5122}" srcOrd="2" destOrd="0" presId="urn:microsoft.com/office/officeart/2005/8/layout/hProcess6"/>
    <dgm:cxn modelId="{65302156-E78A-4EAC-A6EE-84316DB2A393}" type="presParOf" srcId="{078C0336-B723-4AD4-9A05-5E8D120E02AC}" destId="{0CA2F81B-A56B-4F79-89CE-BFBA1F8DF3AA}" srcOrd="3" destOrd="0" presId="urn:microsoft.com/office/officeart/2005/8/layout/hProcess6"/>
    <dgm:cxn modelId="{D810A535-567B-42D8-BD75-A90A505D383F}" type="presParOf" srcId="{86761FB7-587F-4EC2-803A-4ABE4DF35FBB}" destId="{741677FD-44CE-4767-8DB6-06785CCA32CF}" srcOrd="1" destOrd="0" presId="urn:microsoft.com/office/officeart/2005/8/layout/hProcess6"/>
    <dgm:cxn modelId="{2931A8D9-A3F0-4892-89DE-B51E4C41D941}" type="presParOf" srcId="{86761FB7-587F-4EC2-803A-4ABE4DF35FBB}" destId="{A1363B23-3729-4115-9C38-5BCAFF88EB1D}" srcOrd="2" destOrd="0" presId="urn:microsoft.com/office/officeart/2005/8/layout/hProcess6"/>
    <dgm:cxn modelId="{5508EAA3-C339-4E60-BF6C-C24901384C61}" type="presParOf" srcId="{A1363B23-3729-4115-9C38-5BCAFF88EB1D}" destId="{C95B76ED-62C9-4FCD-A22B-8620E1C02BA1}" srcOrd="0" destOrd="0" presId="urn:microsoft.com/office/officeart/2005/8/layout/hProcess6"/>
    <dgm:cxn modelId="{42FFC37C-BB4F-45FD-A38F-19EE0A5CC995}" type="presParOf" srcId="{A1363B23-3729-4115-9C38-5BCAFF88EB1D}" destId="{4499F881-2A03-435B-BCD0-E16608A84E9A}" srcOrd="1" destOrd="0" presId="urn:microsoft.com/office/officeart/2005/8/layout/hProcess6"/>
    <dgm:cxn modelId="{4BA4AFAC-D5B8-4882-A698-C012E7FCF374}" type="presParOf" srcId="{A1363B23-3729-4115-9C38-5BCAFF88EB1D}" destId="{9BD71A6C-399D-467D-ADA4-41D80AAF88E1}" srcOrd="2" destOrd="0" presId="urn:microsoft.com/office/officeart/2005/8/layout/hProcess6"/>
    <dgm:cxn modelId="{4F87748B-D915-4E94-BBAC-E19D16E9BA19}" type="presParOf" srcId="{A1363B23-3729-4115-9C38-5BCAFF88EB1D}" destId="{F9A0C736-5A63-403E-BA8F-D33C73C1F1B8}" srcOrd="3" destOrd="0" presId="urn:microsoft.com/office/officeart/2005/8/layout/hProcess6"/>
    <dgm:cxn modelId="{4290B059-245D-486C-B8EE-1875D4DAFA78}" type="presParOf" srcId="{86761FB7-587F-4EC2-803A-4ABE4DF35FBB}" destId="{E5999C40-9B0F-4061-A6B8-E94C197EDB03}" srcOrd="3" destOrd="0" presId="urn:microsoft.com/office/officeart/2005/8/layout/hProcess6"/>
    <dgm:cxn modelId="{12807430-6BDA-498A-A28C-BDBB10681481}" type="presParOf" srcId="{86761FB7-587F-4EC2-803A-4ABE4DF35FBB}" destId="{AC66C1BD-7423-4B6F-BDA6-F0D17DFC3BAF}" srcOrd="4" destOrd="0" presId="urn:microsoft.com/office/officeart/2005/8/layout/hProcess6"/>
    <dgm:cxn modelId="{4EAE9E16-BD85-49D2-9B1B-8B27E002E769}" type="presParOf" srcId="{AC66C1BD-7423-4B6F-BDA6-F0D17DFC3BAF}" destId="{C9031CDA-C8E2-40E0-BD51-723163EB857F}" srcOrd="0" destOrd="0" presId="urn:microsoft.com/office/officeart/2005/8/layout/hProcess6"/>
    <dgm:cxn modelId="{0265E43C-1552-4AC1-AB97-FD78F5DBDB0B}" type="presParOf" srcId="{AC66C1BD-7423-4B6F-BDA6-F0D17DFC3BAF}" destId="{D8EBB261-5D2A-4FE8-8ECC-7808DB0E3BEB}" srcOrd="1" destOrd="0" presId="urn:microsoft.com/office/officeart/2005/8/layout/hProcess6"/>
    <dgm:cxn modelId="{D06623AC-3D3B-4A4C-9DF1-2C6171EE05D6}" type="presParOf" srcId="{AC66C1BD-7423-4B6F-BDA6-F0D17DFC3BAF}" destId="{5F45AAE5-EB22-4506-8B64-B657BAF85D36}" srcOrd="2" destOrd="0" presId="urn:microsoft.com/office/officeart/2005/8/layout/hProcess6"/>
    <dgm:cxn modelId="{C60D6093-D47D-4974-A67B-1108AB2961ED}" type="presParOf" srcId="{AC66C1BD-7423-4B6F-BDA6-F0D17DFC3BAF}" destId="{AF9602B9-DEBF-4BD6-B321-E1FC5D05F26A}"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47439-8EDF-4F72-934C-4B94BEEBC299}">
      <dsp:nvSpPr>
        <dsp:cNvPr id="0" name=""/>
        <dsp:cNvSpPr/>
      </dsp:nvSpPr>
      <dsp:spPr>
        <a:xfrm>
          <a:off x="784913" y="959809"/>
          <a:ext cx="3116048" cy="2723818"/>
        </a:xfrm>
        <a:prstGeom prst="rightArrow">
          <a:avLst>
            <a:gd name="adj1" fmla="val 70000"/>
            <a:gd name="adj2" fmla="val 50000"/>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Fleet Talk</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Fleet Operator’s Forum</a:t>
          </a:r>
        </a:p>
      </dsp:txBody>
      <dsp:txXfrm>
        <a:off x="1563925" y="1368382"/>
        <a:ext cx="1519073" cy="1906672"/>
      </dsp:txXfrm>
    </dsp:sp>
    <dsp:sp modelId="{0CA2F81B-A56B-4F79-89CE-BFBA1F8DF3AA}">
      <dsp:nvSpPr>
        <dsp:cNvPr id="0" name=""/>
        <dsp:cNvSpPr/>
      </dsp:nvSpPr>
      <dsp:spPr>
        <a:xfrm>
          <a:off x="55610" y="1542706"/>
          <a:ext cx="1458606" cy="1558024"/>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Support  Meetings</a:t>
          </a:r>
        </a:p>
      </dsp:txBody>
      <dsp:txXfrm>
        <a:off x="269218" y="1770873"/>
        <a:ext cx="1031390" cy="1101690"/>
      </dsp:txXfrm>
    </dsp:sp>
    <dsp:sp modelId="{4499F881-2A03-435B-BCD0-E16608A84E9A}">
      <dsp:nvSpPr>
        <dsp:cNvPr id="0" name=""/>
        <dsp:cNvSpPr/>
      </dsp:nvSpPr>
      <dsp:spPr>
        <a:xfrm>
          <a:off x="4874727" y="959809"/>
          <a:ext cx="3116048" cy="2723818"/>
        </a:xfrm>
        <a:prstGeom prst="rightArrow">
          <a:avLst>
            <a:gd name="adj1" fmla="val 70000"/>
            <a:gd name="adj2" fmla="val 50000"/>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Task Force Chairman</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Review an RP with comments</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Study Group Leadership (Chairman/Vice Chairman) </a:t>
          </a:r>
        </a:p>
      </dsp:txBody>
      <dsp:txXfrm>
        <a:off x="5653739" y="1368382"/>
        <a:ext cx="1519073" cy="1906672"/>
      </dsp:txXfrm>
    </dsp:sp>
    <dsp:sp modelId="{F9A0C736-5A63-403E-BA8F-D33C73C1F1B8}">
      <dsp:nvSpPr>
        <dsp:cNvPr id="0" name=""/>
        <dsp:cNvSpPr/>
      </dsp:nvSpPr>
      <dsp:spPr>
        <a:xfrm>
          <a:off x="4114014" y="1479123"/>
          <a:ext cx="1521426" cy="168519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Support RP’s</a:t>
          </a:r>
        </a:p>
      </dsp:txBody>
      <dsp:txXfrm>
        <a:off x="4336822" y="1725913"/>
        <a:ext cx="1075810" cy="1191610"/>
      </dsp:txXfrm>
    </dsp:sp>
    <dsp:sp modelId="{D8EBB261-5D2A-4FE8-8ECC-7808DB0E3BEB}">
      <dsp:nvSpPr>
        <dsp:cNvPr id="0" name=""/>
        <dsp:cNvSpPr/>
      </dsp:nvSpPr>
      <dsp:spPr>
        <a:xfrm>
          <a:off x="8970431" y="972720"/>
          <a:ext cx="3116048" cy="2723818"/>
        </a:xfrm>
        <a:prstGeom prst="rightArrow">
          <a:avLst>
            <a:gd name="adj1" fmla="val 70000"/>
            <a:gd name="adj2" fmla="val 50000"/>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Mentor Committee</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  Membership Outreach</a:t>
          </a:r>
        </a:p>
        <a:p>
          <a:pPr marL="114300" lvl="1" indent="-114300" algn="l" defTabSz="666750">
            <a:lnSpc>
              <a:spcPct val="90000"/>
            </a:lnSpc>
            <a:spcBef>
              <a:spcPct val="0"/>
            </a:spcBef>
            <a:spcAft>
              <a:spcPct val="15000"/>
            </a:spcAft>
            <a:buFont typeface="Wingdings" panose="05000000000000000000" pitchFamily="2" charset="2"/>
            <a:buChar char="ü"/>
          </a:pPr>
          <a:r>
            <a:rPr lang="en-US" sz="1500" b="1" kern="1200" dirty="0"/>
            <a:t>TLOT </a:t>
          </a:r>
        </a:p>
      </dsp:txBody>
      <dsp:txXfrm>
        <a:off x="9749443" y="1381293"/>
        <a:ext cx="1519073" cy="1906672"/>
      </dsp:txXfrm>
    </dsp:sp>
    <dsp:sp modelId="{AF9602B9-DEBF-4BD6-B321-E1FC5D05F26A}">
      <dsp:nvSpPr>
        <dsp:cNvPr id="0" name=""/>
        <dsp:cNvSpPr/>
      </dsp:nvSpPr>
      <dsp:spPr>
        <a:xfrm>
          <a:off x="8220351" y="1479123"/>
          <a:ext cx="1488380" cy="168519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Support Council </a:t>
          </a:r>
          <a:r>
            <a:rPr lang="en-US" sz="1400" b="1" kern="1200" dirty="0">
              <a:solidFill>
                <a:schemeClr val="tx1"/>
              </a:solidFill>
            </a:rPr>
            <a:t>Development </a:t>
          </a:r>
        </a:p>
      </dsp:txBody>
      <dsp:txXfrm>
        <a:off x="8438319" y="1725913"/>
        <a:ext cx="1052444" cy="1191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47439-8EDF-4F72-934C-4B94BEEBC299}">
      <dsp:nvSpPr>
        <dsp:cNvPr id="0" name=""/>
        <dsp:cNvSpPr/>
      </dsp:nvSpPr>
      <dsp:spPr>
        <a:xfrm>
          <a:off x="712589" y="1085300"/>
          <a:ext cx="2828925" cy="247283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Sergeant at Arms </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Meeting Mechanic</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Sign Committee </a:t>
          </a:r>
        </a:p>
      </dsp:txBody>
      <dsp:txXfrm>
        <a:off x="1419820" y="1456225"/>
        <a:ext cx="1379100" cy="1730986"/>
      </dsp:txXfrm>
    </dsp:sp>
    <dsp:sp modelId="{0CA2F81B-A56B-4F79-89CE-BFBA1F8DF3AA}">
      <dsp:nvSpPr>
        <dsp:cNvPr id="0" name=""/>
        <dsp:cNvSpPr/>
      </dsp:nvSpPr>
      <dsp:spPr>
        <a:xfrm>
          <a:off x="5357" y="1614487"/>
          <a:ext cx="1414462" cy="14144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Support  Meetings</a:t>
          </a:r>
        </a:p>
      </dsp:txBody>
      <dsp:txXfrm>
        <a:off x="212500" y="1821630"/>
        <a:ext cx="1000176" cy="1000176"/>
      </dsp:txXfrm>
    </dsp:sp>
    <dsp:sp modelId="{4499F881-2A03-435B-BCD0-E16608A84E9A}">
      <dsp:nvSpPr>
        <dsp:cNvPr id="0" name=""/>
        <dsp:cNvSpPr/>
      </dsp:nvSpPr>
      <dsp:spPr>
        <a:xfrm>
          <a:off x="4425553" y="1085300"/>
          <a:ext cx="2828925" cy="247283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Task Force Secretary </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Task Force Chairman </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Study Group Secretary </a:t>
          </a:r>
        </a:p>
      </dsp:txBody>
      <dsp:txXfrm>
        <a:off x="5132784" y="1456225"/>
        <a:ext cx="1379100" cy="1730986"/>
      </dsp:txXfrm>
    </dsp:sp>
    <dsp:sp modelId="{F9A0C736-5A63-403E-BA8F-D33C73C1F1B8}">
      <dsp:nvSpPr>
        <dsp:cNvPr id="0" name=""/>
        <dsp:cNvSpPr/>
      </dsp:nvSpPr>
      <dsp:spPr>
        <a:xfrm>
          <a:off x="3718321" y="1614487"/>
          <a:ext cx="1414462" cy="14144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Support RP’s</a:t>
          </a:r>
        </a:p>
      </dsp:txBody>
      <dsp:txXfrm>
        <a:off x="3925464" y="1821630"/>
        <a:ext cx="1000176" cy="1000176"/>
      </dsp:txXfrm>
    </dsp:sp>
    <dsp:sp modelId="{D8EBB261-5D2A-4FE8-8ECC-7808DB0E3BEB}">
      <dsp:nvSpPr>
        <dsp:cNvPr id="0" name=""/>
        <dsp:cNvSpPr/>
      </dsp:nvSpPr>
      <dsp:spPr>
        <a:xfrm>
          <a:off x="8138517" y="1085300"/>
          <a:ext cx="2828925" cy="247283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Mentor Committee</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Membership Outreach</a:t>
          </a:r>
        </a:p>
        <a:p>
          <a:pPr marL="171450" lvl="1" indent="-171450" algn="l" defTabSz="755650">
            <a:lnSpc>
              <a:spcPct val="90000"/>
            </a:lnSpc>
            <a:spcBef>
              <a:spcPct val="0"/>
            </a:spcBef>
            <a:spcAft>
              <a:spcPct val="15000"/>
            </a:spcAft>
            <a:buFont typeface="Wingdings" panose="05000000000000000000" pitchFamily="2" charset="2"/>
            <a:buChar char="ü"/>
          </a:pPr>
          <a:r>
            <a:rPr lang="en-US" sz="1700" b="1" kern="1200" dirty="0"/>
            <a:t>TLOT </a:t>
          </a:r>
        </a:p>
      </dsp:txBody>
      <dsp:txXfrm>
        <a:off x="8845748" y="1456225"/>
        <a:ext cx="1379100" cy="1730986"/>
      </dsp:txXfrm>
    </dsp:sp>
    <dsp:sp modelId="{AF9602B9-DEBF-4BD6-B321-E1FC5D05F26A}">
      <dsp:nvSpPr>
        <dsp:cNvPr id="0" name=""/>
        <dsp:cNvSpPr/>
      </dsp:nvSpPr>
      <dsp:spPr>
        <a:xfrm>
          <a:off x="7444157" y="1577973"/>
          <a:ext cx="1388719" cy="1487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Support Council Development </a:t>
          </a:r>
        </a:p>
      </dsp:txBody>
      <dsp:txXfrm>
        <a:off x="7647530" y="1795811"/>
        <a:ext cx="981973" cy="10518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ECA8F-8F00-0145-9D57-BC5554B975BF}"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A4BDF-92F0-624F-BF2E-00975557D9F7}" type="slidenum">
              <a:rPr lang="en-US" smtClean="0"/>
              <a:t>‹#›</a:t>
            </a:fld>
            <a:endParaRPr lang="en-US"/>
          </a:p>
        </p:txBody>
      </p:sp>
    </p:spTree>
    <p:extLst>
      <p:ext uri="{BB962C8B-B14F-4D97-AF65-F5344CB8AC3E}">
        <p14:creationId xmlns:p14="http://schemas.microsoft.com/office/powerpoint/2010/main" val="188330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A4BDF-92F0-624F-BF2E-00975557D9F7}" type="slidenum">
              <a:rPr lang="en-US" smtClean="0"/>
              <a:t>1</a:t>
            </a:fld>
            <a:endParaRPr lang="en-US"/>
          </a:p>
        </p:txBody>
      </p:sp>
    </p:spTree>
    <p:extLst>
      <p:ext uri="{BB962C8B-B14F-4D97-AF65-F5344CB8AC3E}">
        <p14:creationId xmlns:p14="http://schemas.microsoft.com/office/powerpoint/2010/main" val="519283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53E2E-0E3D-CA45-AF33-4A5C7784E75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128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028AF-3F95-BE41-B9EA-7E87109841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7533C0E5-FB7D-EC4F-BF0B-4EF9D236B0FC}"/>
              </a:ext>
            </a:extLst>
          </p:cNvPr>
          <p:cNvSpPr>
            <a:spLocks noGrp="1"/>
          </p:cNvSpPr>
          <p:nvPr>
            <p:ph type="body" sz="quarter" idx="10"/>
          </p:nvPr>
        </p:nvSpPr>
        <p:spPr>
          <a:xfrm>
            <a:off x="603306" y="1143000"/>
            <a:ext cx="10995660" cy="2526956"/>
          </a:xfrm>
          <a:no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9BB1CF"/>
              </a:buClr>
              <a:buSzTx/>
              <a:buFont typeface="Arial" panose="020B0604020202020204" pitchFamily="34" charset="0"/>
              <a:buNone/>
              <a:tabLst/>
              <a:defRPr sz="5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endParaRPr lang="en-US" dirty="0"/>
          </a:p>
          <a:p>
            <a:pPr lvl="0"/>
            <a:r>
              <a:rPr lang="en-US" dirty="0"/>
              <a:t>Session Title Goes Here</a:t>
            </a:r>
          </a:p>
        </p:txBody>
      </p:sp>
      <p:sp>
        <p:nvSpPr>
          <p:cNvPr id="8" name="Text Placeholder 4">
            <a:extLst>
              <a:ext uri="{FF2B5EF4-FFF2-40B4-BE49-F238E27FC236}">
                <a16:creationId xmlns:a16="http://schemas.microsoft.com/office/drawing/2014/main" id="{8CCB4AED-4F6A-254A-A9F4-B82381C46F0F}"/>
              </a:ext>
            </a:extLst>
          </p:cNvPr>
          <p:cNvSpPr>
            <a:spLocks noGrp="1"/>
          </p:cNvSpPr>
          <p:nvPr>
            <p:ph type="body" sz="quarter" idx="11" hasCustomPrompt="1"/>
          </p:nvPr>
        </p:nvSpPr>
        <p:spPr>
          <a:xfrm>
            <a:off x="603306" y="5412259"/>
            <a:ext cx="10995660" cy="1445741"/>
          </a:xfrm>
          <a:noFill/>
        </p:spPr>
        <p:txBody>
          <a:bodyPr anchor="ctr">
            <a:normAutofit/>
          </a:bodyPr>
          <a:lstStyle>
            <a:lvl1pPr marL="0" indent="0" algn="ctr">
              <a:buNone/>
              <a:defRPr sz="25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Logo Goes Here</a:t>
            </a:r>
          </a:p>
        </p:txBody>
      </p:sp>
      <p:sp>
        <p:nvSpPr>
          <p:cNvPr id="7" name="Text Placeholder 4">
            <a:extLst>
              <a:ext uri="{FF2B5EF4-FFF2-40B4-BE49-F238E27FC236}">
                <a16:creationId xmlns:a16="http://schemas.microsoft.com/office/drawing/2014/main" id="{491CA47B-D90C-F947-BFC6-3A495F71CE3D}"/>
              </a:ext>
            </a:extLst>
          </p:cNvPr>
          <p:cNvSpPr>
            <a:spLocks noGrp="1"/>
          </p:cNvSpPr>
          <p:nvPr>
            <p:ph type="body" sz="quarter" idx="12" hasCustomPrompt="1"/>
          </p:nvPr>
        </p:nvSpPr>
        <p:spPr>
          <a:xfrm>
            <a:off x="598170" y="3669956"/>
            <a:ext cx="10995660" cy="1742303"/>
          </a:xfrm>
          <a:noFill/>
        </p:spPr>
        <p:txBody>
          <a:bodyPr anchor="t">
            <a:normAutofit/>
          </a:bodyPr>
          <a:lstStyle>
            <a:lvl1pPr marL="0" indent="0" algn="ctr">
              <a:buNone/>
              <a:defRPr sz="3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Sponsored By</a:t>
            </a:r>
          </a:p>
        </p:txBody>
      </p:sp>
    </p:spTree>
    <p:extLst>
      <p:ext uri="{BB962C8B-B14F-4D97-AF65-F5344CB8AC3E}">
        <p14:creationId xmlns:p14="http://schemas.microsoft.com/office/powerpoint/2010/main" val="40048659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B37F-37F4-E14B-9559-07760C148860}"/>
              </a:ext>
            </a:extLst>
          </p:cNvPr>
          <p:cNvSpPr>
            <a:spLocks noGrp="1"/>
          </p:cNvSpPr>
          <p:nvPr>
            <p:ph type="title"/>
          </p:nvPr>
        </p:nvSpPr>
        <p:spPr>
          <a:xfrm>
            <a:off x="609600" y="633404"/>
            <a:ext cx="10972800" cy="95955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A9387D-4F1A-C74B-A92F-DEC4C48726E0}"/>
              </a:ext>
            </a:extLst>
          </p:cNvPr>
          <p:cNvSpPr>
            <a:spLocks noGrp="1"/>
          </p:cNvSpPr>
          <p:nvPr>
            <p:ph idx="1"/>
          </p:nvPr>
        </p:nvSpPr>
        <p:spPr>
          <a:xfrm>
            <a:off x="609600" y="1592960"/>
            <a:ext cx="10972800" cy="43208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Tree>
    <p:extLst>
      <p:ext uri="{BB962C8B-B14F-4D97-AF65-F5344CB8AC3E}">
        <p14:creationId xmlns:p14="http://schemas.microsoft.com/office/powerpoint/2010/main" val="296620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5F9FAC-872D-E041-AB65-826B8D432E35}"/>
              </a:ext>
            </a:extLst>
          </p:cNvPr>
          <p:cNvSpPr>
            <a:spLocks noGrp="1"/>
          </p:cNvSpPr>
          <p:nvPr>
            <p:ph type="title"/>
          </p:nvPr>
        </p:nvSpPr>
        <p:spPr>
          <a:xfrm>
            <a:off x="609600" y="592299"/>
            <a:ext cx="10972800" cy="948267"/>
          </a:xfrm>
        </p:spPr>
        <p:txBody>
          <a:bodyPr/>
          <a:lstStyle/>
          <a:p>
            <a:r>
              <a:rPr lang="en-US" dirty="0"/>
              <a:t>Click to edit Master title style</a:t>
            </a:r>
          </a:p>
        </p:txBody>
      </p:sp>
    </p:spTree>
    <p:extLst>
      <p:ext uri="{BB962C8B-B14F-4D97-AF65-F5344CB8AC3E}">
        <p14:creationId xmlns:p14="http://schemas.microsoft.com/office/powerpoint/2010/main" val="368617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520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B1954A-0E3C-AA43-A9C8-68910B9F18CF}"/>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45593BC-3A17-FD48-809E-ACB932734294}"/>
              </a:ext>
            </a:extLst>
          </p:cNvPr>
          <p:cNvSpPr>
            <a:spLocks noGrp="1"/>
          </p:cNvSpPr>
          <p:nvPr>
            <p:ph type="title"/>
          </p:nvPr>
        </p:nvSpPr>
        <p:spPr>
          <a:xfrm>
            <a:off x="609600" y="579660"/>
            <a:ext cx="10972800" cy="9949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E47F8E-D9A3-384C-81CA-BC23259B9AF2}"/>
              </a:ext>
            </a:extLst>
          </p:cNvPr>
          <p:cNvSpPr>
            <a:spLocks noGrp="1"/>
          </p:cNvSpPr>
          <p:nvPr>
            <p:ph type="body" idx="1"/>
          </p:nvPr>
        </p:nvSpPr>
        <p:spPr>
          <a:xfrm>
            <a:off x="609600" y="1574568"/>
            <a:ext cx="10972800" cy="42298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66286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5" r:id="rId5"/>
  </p:sldLayoutIdLst>
  <p:txStyles>
    <p:titleStyle>
      <a:lvl1pPr algn="l" defTabSz="914400" rtl="0" eaLnBrk="1" latinLnBrk="0" hangingPunct="1">
        <a:lnSpc>
          <a:spcPct val="90000"/>
        </a:lnSpc>
        <a:spcBef>
          <a:spcPct val="0"/>
        </a:spcBef>
        <a:buNone/>
        <a:defRPr sz="3500" b="1" kern="1200">
          <a:solidFill>
            <a:srgbClr val="43526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BB1C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BB1C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BB1C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emf"/><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oleObject" Target="../embeddings/oleObject2.bin"/><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emf"/><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tmc@trucking.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tmcfall.trucking.org/"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tmcannual.trucking.or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3" y="1375148"/>
            <a:ext cx="3766457" cy="1681561"/>
          </a:xfrm>
        </p:spPr>
        <p:txBody>
          <a:bodyPr>
            <a:normAutofit/>
          </a:bodyPr>
          <a:lstStyle/>
          <a:p>
            <a:r>
              <a:rPr lang="en-US" dirty="0"/>
              <a:t>TMC Would Like to Thank Its Sponsors…</a:t>
            </a:r>
          </a:p>
        </p:txBody>
      </p:sp>
      <p:pic>
        <p:nvPicPr>
          <p:cNvPr id="5" name="Picture 4" descr="Logo, company name&#10;&#10;Description automatically generated">
            <a:extLst>
              <a:ext uri="{FF2B5EF4-FFF2-40B4-BE49-F238E27FC236}">
                <a16:creationId xmlns:a16="http://schemas.microsoft.com/office/drawing/2014/main" id="{AB458230-741D-89C1-0D64-3CE6126ACC79}"/>
              </a:ext>
            </a:extLst>
          </p:cNvPr>
          <p:cNvPicPr>
            <a:picLocks noChangeAspect="1"/>
          </p:cNvPicPr>
          <p:nvPr/>
        </p:nvPicPr>
        <p:blipFill>
          <a:blip r:embed="rId2"/>
          <a:stretch>
            <a:fillRect/>
          </a:stretch>
        </p:blipFill>
        <p:spPr>
          <a:xfrm>
            <a:off x="5638801" y="60960"/>
            <a:ext cx="4328160" cy="5782491"/>
          </a:xfrm>
          <a:prstGeom prst="rect">
            <a:avLst/>
          </a:prstGeom>
        </p:spPr>
      </p:pic>
    </p:spTree>
    <p:extLst>
      <p:ext uri="{BB962C8B-B14F-4D97-AF65-F5344CB8AC3E}">
        <p14:creationId xmlns:p14="http://schemas.microsoft.com/office/powerpoint/2010/main" val="6123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87B15-FD71-ED4D-8D53-57536D559C86}"/>
              </a:ext>
            </a:extLst>
          </p:cNvPr>
          <p:cNvSpPr>
            <a:spLocks noGrp="1"/>
          </p:cNvSpPr>
          <p:nvPr>
            <p:ph type="body" sz="quarter" idx="10"/>
          </p:nvPr>
        </p:nvSpPr>
        <p:spPr>
          <a:xfrm>
            <a:off x="704850" y="1849498"/>
            <a:ext cx="6188766" cy="4043570"/>
          </a:xfrm>
          <a:solidFill>
            <a:srgbClr val="FFFFFF">
              <a:alpha val="60000"/>
            </a:srgbClr>
          </a:solidFill>
        </p:spPr>
        <p:txBody>
          <a:bodyPr/>
          <a:lstStyle/>
          <a:p>
            <a:r>
              <a:rPr lang="en-US" dirty="0"/>
              <a:t>Cori Hicks</a:t>
            </a:r>
            <a:br>
              <a:rPr lang="en-US" dirty="0"/>
            </a:br>
            <a:r>
              <a:rPr lang="en-US" dirty="0"/>
              <a:t>TMC Administrative Coordinator</a:t>
            </a:r>
          </a:p>
        </p:txBody>
      </p:sp>
      <p:pic>
        <p:nvPicPr>
          <p:cNvPr id="4" name="Picture 3"/>
          <p:cNvPicPr>
            <a:picLocks noChangeAspect="1"/>
          </p:cNvPicPr>
          <p:nvPr/>
        </p:nvPicPr>
        <p:blipFill>
          <a:blip r:embed="rId2"/>
          <a:stretch>
            <a:fillRect/>
          </a:stretch>
        </p:blipFill>
        <p:spPr>
          <a:xfrm>
            <a:off x="8096251" y="2152650"/>
            <a:ext cx="3409950" cy="3524250"/>
          </a:xfrm>
          <a:prstGeom prst="rect">
            <a:avLst/>
          </a:prstGeom>
        </p:spPr>
      </p:pic>
    </p:spTree>
    <p:extLst>
      <p:ext uri="{BB962C8B-B14F-4D97-AF65-F5344CB8AC3E}">
        <p14:creationId xmlns:p14="http://schemas.microsoft.com/office/powerpoint/2010/main" val="402093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5E2A1-A1AA-3243-BAFE-D0E47F4D762C}"/>
              </a:ext>
            </a:extLst>
          </p:cNvPr>
          <p:cNvSpPr>
            <a:spLocks noGrp="1"/>
          </p:cNvSpPr>
          <p:nvPr>
            <p:ph type="body" sz="quarter" idx="10"/>
          </p:nvPr>
        </p:nvSpPr>
        <p:spPr>
          <a:xfrm>
            <a:off x="645836" y="1765351"/>
            <a:ext cx="10995660" cy="4328894"/>
          </a:xfrm>
          <a:solidFill>
            <a:srgbClr val="FFFFFF">
              <a:alpha val="60000"/>
            </a:srgbClr>
          </a:solidFill>
        </p:spPr>
        <p:txBody>
          <a:bodyPr/>
          <a:lstStyle/>
          <a:p>
            <a:r>
              <a:rPr lang="en-US" dirty="0"/>
              <a:t>Checking In at the Orange County Convention Center</a:t>
            </a:r>
          </a:p>
        </p:txBody>
      </p:sp>
    </p:spTree>
    <p:extLst>
      <p:ext uri="{BB962C8B-B14F-4D97-AF65-F5344CB8AC3E}">
        <p14:creationId xmlns:p14="http://schemas.microsoft.com/office/powerpoint/2010/main" val="155154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369454" y="676109"/>
            <a:ext cx="7467600" cy="4811739"/>
          </a:xfrm>
        </p:spPr>
        <p:txBody>
          <a:bodyPr>
            <a:normAutofit fontScale="92500"/>
          </a:bodyPr>
          <a:lstStyle/>
          <a:p>
            <a:r>
              <a:rPr lang="en-US" sz="2400" dirty="0" err="1"/>
              <a:t>ExpressPass</a:t>
            </a:r>
            <a:r>
              <a:rPr lang="en-US" sz="2400" dirty="0"/>
              <a:t> kiosks are located directly in front of the Registration Desk inside the Orange County Convention Center, located on S220 Foyer in the South Hall</a:t>
            </a:r>
            <a:r>
              <a:rPr lang="en-US" sz="2400" b="1" dirty="0"/>
              <a:t>. (See meeting schedule for hours of operation) </a:t>
            </a:r>
            <a:br>
              <a:rPr lang="en-US" sz="2400" b="1" dirty="0"/>
            </a:br>
            <a:endParaRPr lang="en-US" sz="2400" b="1" dirty="0"/>
          </a:p>
          <a:p>
            <a:r>
              <a:rPr lang="en-US" sz="2400" dirty="0"/>
              <a:t>Bring your printed </a:t>
            </a:r>
            <a:r>
              <a:rPr lang="en-US" sz="2400" dirty="0" err="1"/>
              <a:t>ExpressPass</a:t>
            </a:r>
            <a:r>
              <a:rPr lang="en-US" sz="2400" dirty="0"/>
              <a:t> </a:t>
            </a:r>
            <a:r>
              <a:rPr lang="en-US" sz="2400" b="1" dirty="0"/>
              <a:t>(emailed approx. a week prior to the meeting)</a:t>
            </a:r>
            <a:r>
              <a:rPr lang="en-US" sz="2400" dirty="0"/>
              <a:t> or enter your name into the kiosks located near the Registration Desk. </a:t>
            </a:r>
            <a:br>
              <a:rPr lang="en-US" sz="2400" b="1" dirty="0"/>
            </a:br>
            <a:endParaRPr lang="en-US" sz="2400" b="1" dirty="0"/>
          </a:p>
          <a:p>
            <a:r>
              <a:rPr lang="en-US" sz="2400" dirty="0"/>
              <a:t>Take your meeting badge to the corresponding Registration Desk </a:t>
            </a:r>
            <a:r>
              <a:rPr lang="en-US" sz="2400" b="1" dirty="0"/>
              <a:t>(noted by the color on the back of your badge) </a:t>
            </a:r>
            <a:r>
              <a:rPr lang="en-US" sz="2400" dirty="0"/>
              <a:t>and receive your meeting packet with drink and social event tickets. Full meeting badges will have a knife and fork to indicate access to food functions.</a:t>
            </a:r>
          </a:p>
        </p:txBody>
      </p:sp>
      <p:pic>
        <p:nvPicPr>
          <p:cNvPr id="5" name="Picture 4"/>
          <p:cNvPicPr>
            <a:picLocks noChangeAspect="1"/>
          </p:cNvPicPr>
          <p:nvPr/>
        </p:nvPicPr>
        <p:blipFill>
          <a:blip r:embed="rId2"/>
          <a:stretch>
            <a:fillRect/>
          </a:stretch>
        </p:blipFill>
        <p:spPr>
          <a:xfrm>
            <a:off x="8262918" y="1269473"/>
            <a:ext cx="3276600" cy="3276600"/>
          </a:xfrm>
          <a:prstGeom prst="rect">
            <a:avLst/>
          </a:prstGeom>
        </p:spPr>
      </p:pic>
    </p:spTree>
    <p:extLst>
      <p:ext uri="{BB962C8B-B14F-4D97-AF65-F5344CB8AC3E}">
        <p14:creationId xmlns:p14="http://schemas.microsoft.com/office/powerpoint/2010/main" val="77369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148692"/>
            <a:ext cx="10972800" cy="970844"/>
          </a:xfrm>
        </p:spPr>
        <p:txBody>
          <a:bodyPr/>
          <a:lstStyle/>
          <a:p>
            <a:r>
              <a:rPr lang="en-US" dirty="0">
                <a:solidFill>
                  <a:schemeClr val="tx1"/>
                </a:solidFill>
              </a:rPr>
              <a:t>TMC Welcome/Help Desk Services</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370115" y="1131309"/>
            <a:ext cx="10972800" cy="4420401"/>
          </a:xfrm>
        </p:spPr>
        <p:txBody>
          <a:bodyPr>
            <a:normAutofit lnSpcReduction="10000"/>
          </a:bodyPr>
          <a:lstStyle/>
          <a:p>
            <a:r>
              <a:rPr lang="en-US" dirty="0"/>
              <a:t>First-Time Attendees check-in for a special gift and a red ribbon to denote your first-time status.</a:t>
            </a:r>
            <a:br>
              <a:rPr lang="en-US" dirty="0"/>
            </a:br>
            <a:endParaRPr lang="en-US" dirty="0"/>
          </a:p>
          <a:p>
            <a:r>
              <a:rPr lang="en-US" dirty="0"/>
              <a:t>Need a TMC Mentor and haven’t requested one yet? Come to the TMC Welcome/Help Desk to get matched up!</a:t>
            </a:r>
            <a:br>
              <a:rPr lang="en-US" dirty="0"/>
            </a:br>
            <a:endParaRPr lang="en-US" dirty="0"/>
          </a:p>
          <a:p>
            <a:r>
              <a:rPr lang="en-US" dirty="0"/>
              <a:t>Get answers to questions about TMC Membership, TMC Mentors, TMC Leaders of Tomorrow (TLOT) program!</a:t>
            </a:r>
            <a:br>
              <a:rPr lang="en-US" dirty="0"/>
            </a:br>
            <a:endParaRPr lang="en-US" dirty="0"/>
          </a:p>
          <a:p>
            <a:r>
              <a:rPr lang="en-US" dirty="0"/>
              <a:t>Learn how to navigate your onsite meeting program and/or TMC’s Mobile App. </a:t>
            </a:r>
          </a:p>
        </p:txBody>
      </p:sp>
    </p:spTree>
    <p:extLst>
      <p:ext uri="{BB962C8B-B14F-4D97-AF65-F5344CB8AC3E}">
        <p14:creationId xmlns:p14="http://schemas.microsoft.com/office/powerpoint/2010/main" val="265712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346" y="314881"/>
            <a:ext cx="10972800" cy="959556"/>
          </a:xfrm>
        </p:spPr>
        <p:txBody>
          <a:bodyPr/>
          <a:lstStyle/>
          <a:p>
            <a:pPr algn="ctr"/>
            <a:r>
              <a:rPr lang="en-US" dirty="0"/>
              <a:t>TMC Annual Meeting Mobile App</a:t>
            </a:r>
          </a:p>
        </p:txBody>
      </p:sp>
      <p:sp>
        <p:nvSpPr>
          <p:cNvPr id="3" name="Content Placeholder 2"/>
          <p:cNvSpPr>
            <a:spLocks noGrp="1"/>
          </p:cNvSpPr>
          <p:nvPr>
            <p:ph idx="1"/>
          </p:nvPr>
        </p:nvSpPr>
        <p:spPr>
          <a:xfrm>
            <a:off x="341956" y="1415816"/>
            <a:ext cx="5368537" cy="3297749"/>
          </a:xfrm>
        </p:spPr>
        <p:txBody>
          <a:bodyPr>
            <a:noAutofit/>
          </a:bodyPr>
          <a:lstStyle/>
          <a:p>
            <a:r>
              <a:rPr lang="en-US" sz="1800" dirty="0"/>
              <a:t>Available </a:t>
            </a:r>
            <a:r>
              <a:rPr lang="en-US" sz="1800" b="1" i="1" dirty="0"/>
              <a:t>SOON</a:t>
            </a:r>
            <a:r>
              <a:rPr lang="en-US" sz="1800" dirty="0"/>
              <a:t> with access to complete on-site program including meeting rooms, speakers and convention center maps.</a:t>
            </a:r>
          </a:p>
          <a:p>
            <a:r>
              <a:rPr lang="en-US" sz="1800" dirty="0"/>
              <a:t>Join us on Thursday, February 15, 2023 for our Pack Your Bags webinar for all meeting attendees when a Mobile App overview will be presented. Watch your email and TMC Connect to register.</a:t>
            </a:r>
          </a:p>
          <a:p>
            <a:r>
              <a:rPr lang="en-US" sz="1800" dirty="0"/>
              <a:t>Encourage all meeting attendees to provide feedback through the Mobile App survey or complete the printed on-site program evaluation form. </a:t>
            </a:r>
          </a:p>
        </p:txBody>
      </p:sp>
      <p:pic>
        <p:nvPicPr>
          <p:cNvPr id="5" name="Picture 4">
            <a:extLst>
              <a:ext uri="{FF2B5EF4-FFF2-40B4-BE49-F238E27FC236}">
                <a16:creationId xmlns:a16="http://schemas.microsoft.com/office/drawing/2014/main" id="{B61DC859-08EB-2598-CD8D-F9571B738F90}"/>
              </a:ext>
            </a:extLst>
          </p:cNvPr>
          <p:cNvPicPr>
            <a:picLocks noChangeAspect="1"/>
          </p:cNvPicPr>
          <p:nvPr/>
        </p:nvPicPr>
        <p:blipFill>
          <a:blip r:embed="rId2"/>
          <a:stretch>
            <a:fillRect/>
          </a:stretch>
        </p:blipFill>
        <p:spPr>
          <a:xfrm rot="20416654">
            <a:off x="2390115" y="4522134"/>
            <a:ext cx="621380" cy="138742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6AD0F044-385B-5253-F55C-32B038F6D40E}"/>
              </a:ext>
            </a:extLst>
          </p:cNvPr>
          <p:cNvPicPr>
            <a:picLocks noChangeAspect="1"/>
          </p:cNvPicPr>
          <p:nvPr/>
        </p:nvPicPr>
        <p:blipFill>
          <a:blip r:embed="rId3"/>
          <a:stretch>
            <a:fillRect/>
          </a:stretch>
        </p:blipFill>
        <p:spPr>
          <a:xfrm>
            <a:off x="5978769" y="1415816"/>
            <a:ext cx="2870020" cy="3698341"/>
          </a:xfrm>
          <a:prstGeom prst="rect">
            <a:avLst/>
          </a:prstGeom>
        </p:spPr>
      </p:pic>
      <p:pic>
        <p:nvPicPr>
          <p:cNvPr id="7" name="Picture 6" descr="Qr code&#10;&#10;Description automatically generated">
            <a:extLst>
              <a:ext uri="{FF2B5EF4-FFF2-40B4-BE49-F238E27FC236}">
                <a16:creationId xmlns:a16="http://schemas.microsoft.com/office/drawing/2014/main" id="{D87B45F8-6A25-9837-B8CB-92EB6FD1C488}"/>
              </a:ext>
            </a:extLst>
          </p:cNvPr>
          <p:cNvPicPr>
            <a:picLocks noChangeAspect="1"/>
          </p:cNvPicPr>
          <p:nvPr/>
        </p:nvPicPr>
        <p:blipFill>
          <a:blip r:embed="rId4"/>
          <a:stretch>
            <a:fillRect/>
          </a:stretch>
        </p:blipFill>
        <p:spPr>
          <a:xfrm>
            <a:off x="9117065" y="1806271"/>
            <a:ext cx="2907294" cy="2907294"/>
          </a:xfrm>
          <a:prstGeom prst="rect">
            <a:avLst/>
          </a:prstGeom>
        </p:spPr>
      </p:pic>
    </p:spTree>
    <p:extLst>
      <p:ext uri="{BB962C8B-B14F-4D97-AF65-F5344CB8AC3E}">
        <p14:creationId xmlns:p14="http://schemas.microsoft.com/office/powerpoint/2010/main" val="428592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06" y="175447"/>
            <a:ext cx="10972800" cy="560533"/>
          </a:xfrm>
        </p:spPr>
        <p:txBody>
          <a:bodyPr>
            <a:normAutofit fontScale="90000"/>
          </a:bodyPr>
          <a:lstStyle/>
          <a:p>
            <a:pPr algn="ctr"/>
            <a:r>
              <a:rPr lang="en-US" dirty="0"/>
              <a:t>Complimentary Shuttle Service Provided</a:t>
            </a:r>
          </a:p>
        </p:txBody>
      </p:sp>
      <p:sp>
        <p:nvSpPr>
          <p:cNvPr id="3" name="Content Placeholder 2"/>
          <p:cNvSpPr>
            <a:spLocks noGrp="1"/>
          </p:cNvSpPr>
          <p:nvPr>
            <p:ph idx="1"/>
          </p:nvPr>
        </p:nvSpPr>
        <p:spPr>
          <a:xfrm>
            <a:off x="953994" y="798376"/>
            <a:ext cx="10284012" cy="5000257"/>
          </a:xfrm>
        </p:spPr>
        <p:txBody>
          <a:bodyPr>
            <a:noAutofit/>
          </a:bodyPr>
          <a:lstStyle/>
          <a:p>
            <a:r>
              <a:rPr lang="en-US" sz="2400" b="1" dirty="0"/>
              <a:t>Complimentary shuttle service is provided to/from the Orange County Convention Center (OCCC), North Building and the conference hotels. Schedule subject to change:</a:t>
            </a:r>
            <a:br>
              <a:rPr lang="en-US" sz="2400" b="1" dirty="0"/>
            </a:br>
            <a:br>
              <a:rPr lang="en-US" dirty="0"/>
            </a:br>
            <a:r>
              <a:rPr lang="en-US" dirty="0"/>
              <a:t>-	</a:t>
            </a:r>
            <a:r>
              <a:rPr lang="en-US" sz="2000" dirty="0"/>
              <a:t>Saturday, February 25, 2:30pm – 8:30pm</a:t>
            </a:r>
            <a:br>
              <a:rPr lang="en-US" sz="2000" dirty="0"/>
            </a:br>
            <a:r>
              <a:rPr lang="en-US" sz="2000" dirty="0"/>
              <a:t>-	Sunday, February 26, 7am – 6:30pm</a:t>
            </a:r>
            <a:br>
              <a:rPr lang="en-US" sz="2000" dirty="0"/>
            </a:br>
            <a:r>
              <a:rPr lang="en-US" sz="2000" dirty="0"/>
              <a:t>-	Monday, February 27, 6am – 10pm</a:t>
            </a:r>
            <a:br>
              <a:rPr lang="en-US" sz="2000" dirty="0"/>
            </a:br>
            <a:r>
              <a:rPr lang="en-US" sz="2000" dirty="0"/>
              <a:t>- 	Tuesday, February 28, 6am – 7pm</a:t>
            </a:r>
            <a:br>
              <a:rPr lang="en-US" sz="2000" dirty="0"/>
            </a:br>
            <a:r>
              <a:rPr lang="en-US" sz="2000" dirty="0"/>
              <a:t>-	Wednesday, March 1, 6am – 6:30pm</a:t>
            </a:r>
            <a:br>
              <a:rPr lang="en-US" sz="2000" dirty="0"/>
            </a:br>
            <a:r>
              <a:rPr lang="en-US" sz="2000" dirty="0"/>
              <a:t>	</a:t>
            </a:r>
            <a:r>
              <a:rPr lang="en-US" sz="1800" b="1" dirty="0">
                <a:solidFill>
                  <a:srgbClr val="FF0000"/>
                </a:solidFill>
              </a:rPr>
              <a:t>** TMC Annual Reception &amp; Banquet – </a:t>
            </a:r>
            <a:br>
              <a:rPr lang="en-US" sz="1800" b="1" dirty="0">
                <a:solidFill>
                  <a:srgbClr val="FF0000"/>
                </a:solidFill>
              </a:rPr>
            </a:br>
            <a:r>
              <a:rPr lang="en-US" sz="1800" b="1" dirty="0">
                <a:solidFill>
                  <a:srgbClr val="FF0000"/>
                </a:solidFill>
              </a:rPr>
              <a:t>        Shuttles to and from Universal Studios, 5pm – 11:00pm</a:t>
            </a:r>
            <a:br>
              <a:rPr lang="en-US" sz="2000" dirty="0"/>
            </a:br>
            <a:r>
              <a:rPr lang="en-US" sz="2000" dirty="0"/>
              <a:t>-	Thursday, March 2, 6am – 12:30pm</a:t>
            </a:r>
            <a:endParaRPr lang="en-US" dirty="0"/>
          </a:p>
          <a:p>
            <a:pPr marL="0" indent="0" algn="ctr">
              <a:buNone/>
            </a:pPr>
            <a:r>
              <a:rPr lang="en-US" sz="2400" b="1" dirty="0"/>
              <a:t>*You will receive a shuttle schedule with the routes and times onsite and it will be in the onsite program and in the mobile app. This schedule is set but subject to change*</a:t>
            </a:r>
            <a:br>
              <a:rPr lang="en-US" dirty="0"/>
            </a:br>
            <a:endParaRPr lang="en-US" dirty="0"/>
          </a:p>
          <a:p>
            <a:pPr marL="0" indent="0">
              <a:buNone/>
            </a:pP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30027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5E2A1-A1AA-3243-BAFE-D0E47F4D762C}"/>
              </a:ext>
            </a:extLst>
          </p:cNvPr>
          <p:cNvSpPr>
            <a:spLocks noGrp="1"/>
          </p:cNvSpPr>
          <p:nvPr>
            <p:ph type="body" sz="quarter" idx="10"/>
          </p:nvPr>
        </p:nvSpPr>
        <p:spPr>
          <a:xfrm>
            <a:off x="603306" y="1712015"/>
            <a:ext cx="10995660" cy="4328894"/>
          </a:xfrm>
          <a:solidFill>
            <a:srgbClr val="FFFFFF">
              <a:alpha val="60000"/>
            </a:srgbClr>
          </a:solidFill>
        </p:spPr>
        <p:txBody>
          <a:bodyPr/>
          <a:lstStyle/>
          <a:p>
            <a:r>
              <a:rPr lang="en-US" dirty="0"/>
              <a:t>TMC Mentor Program</a:t>
            </a:r>
          </a:p>
        </p:txBody>
      </p:sp>
    </p:spTree>
    <p:extLst>
      <p:ext uri="{BB962C8B-B14F-4D97-AF65-F5344CB8AC3E}">
        <p14:creationId xmlns:p14="http://schemas.microsoft.com/office/powerpoint/2010/main" val="208175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87B15-FD71-ED4D-8D53-57536D559C86}"/>
              </a:ext>
            </a:extLst>
          </p:cNvPr>
          <p:cNvSpPr>
            <a:spLocks noGrp="1"/>
          </p:cNvSpPr>
          <p:nvPr>
            <p:ph type="body" sz="quarter" idx="10"/>
          </p:nvPr>
        </p:nvSpPr>
        <p:spPr>
          <a:xfrm>
            <a:off x="704850" y="1849498"/>
            <a:ext cx="6188766" cy="4043570"/>
          </a:xfrm>
          <a:solidFill>
            <a:srgbClr val="FFFFFF">
              <a:alpha val="60000"/>
            </a:srgbClr>
          </a:solidFill>
        </p:spPr>
        <p:txBody>
          <a:bodyPr/>
          <a:lstStyle/>
          <a:p>
            <a:r>
              <a:rPr lang="en-US" dirty="0"/>
              <a:t>Brant Schneider</a:t>
            </a:r>
            <a:br>
              <a:rPr lang="en-US" dirty="0"/>
            </a:br>
            <a:r>
              <a:rPr lang="en-US" dirty="0"/>
              <a:t>TMC Mentor Chairman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350" y="1969551"/>
            <a:ext cx="2705166" cy="3803464"/>
          </a:xfrm>
          <a:prstGeom prst="rect">
            <a:avLst/>
          </a:prstGeom>
        </p:spPr>
      </p:pic>
    </p:spTree>
    <p:extLst>
      <p:ext uri="{BB962C8B-B14F-4D97-AF65-F5344CB8AC3E}">
        <p14:creationId xmlns:p14="http://schemas.microsoft.com/office/powerpoint/2010/main" val="153501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238125" y="781049"/>
            <a:ext cx="11372850" cy="5295901"/>
          </a:xfrm>
        </p:spPr>
        <p:txBody>
          <a:bodyPr>
            <a:noAutofit/>
          </a:bodyPr>
          <a:lstStyle/>
          <a:p>
            <a:pPr marL="0" indent="0">
              <a:buNone/>
            </a:pPr>
            <a:r>
              <a:rPr lang="en-US" sz="2400" b="1" u="sng" dirty="0"/>
              <a:t>What is a TMC Mentor ?</a:t>
            </a:r>
            <a:endParaRPr lang="en-US" sz="2400" b="1" dirty="0"/>
          </a:p>
          <a:p>
            <a:pPr marL="0" indent="0">
              <a:buNone/>
            </a:pPr>
            <a:r>
              <a:rPr lang="en-US" sz="2400" dirty="0"/>
              <a:t>TMC Mentors represent a seasoned committee of Industry Professionals who are knowledgeable and passionate regarding the value that  TMC Membership brings to the table. They want to share that value with you ! </a:t>
            </a:r>
          </a:p>
          <a:p>
            <a:pPr marL="0" indent="0">
              <a:buNone/>
            </a:pPr>
            <a:endParaRPr lang="en-US" sz="1600" b="1" u="sng" dirty="0"/>
          </a:p>
          <a:p>
            <a:pPr marL="0" indent="0">
              <a:buNone/>
            </a:pPr>
            <a:r>
              <a:rPr lang="en-US" sz="2400" b="1" u="sng" dirty="0"/>
              <a:t>How can a TMC Mentor help me ?</a:t>
            </a:r>
            <a:endParaRPr lang="en-US" sz="2400" b="1" dirty="0"/>
          </a:p>
          <a:p>
            <a:pPr marL="0" indent="0">
              <a:lnSpc>
                <a:spcPct val="120000"/>
              </a:lnSpc>
              <a:buNone/>
            </a:pPr>
            <a:r>
              <a:rPr lang="en-US" sz="2400" dirty="0"/>
              <a:t>No matter what area of the industry you represent, a Mentor can help assess your goals and interests as it relates to TMC.  From there, your Mentor will dial you in  to the various aspects of TMC, so you can extract the maximum ROI from your membership and participation in the council. </a:t>
            </a:r>
          </a:p>
          <a:p>
            <a:pPr marL="0" indent="0">
              <a:lnSpc>
                <a:spcPct val="120000"/>
              </a:lnSpc>
              <a:buNone/>
            </a:pPr>
            <a:r>
              <a:rPr lang="en-US" sz="2400" dirty="0"/>
              <a:t>TMC Mentors will help you navigate meeting programs, agendas, and select the sessions and seminars that would be of most value to you.  </a:t>
            </a:r>
          </a:p>
          <a:p>
            <a:pPr marL="0" indent="0">
              <a:buNone/>
            </a:pPr>
            <a:endParaRPr lang="en-US" sz="1800" b="1" u="sng" dirty="0"/>
          </a:p>
        </p:txBody>
      </p:sp>
      <p:sp>
        <p:nvSpPr>
          <p:cNvPr id="2" name="TextBox 1"/>
          <p:cNvSpPr txBox="1"/>
          <p:nvPr/>
        </p:nvSpPr>
        <p:spPr>
          <a:xfrm>
            <a:off x="461149" y="174901"/>
            <a:ext cx="9601200" cy="584775"/>
          </a:xfrm>
          <a:prstGeom prst="rect">
            <a:avLst/>
          </a:prstGeom>
          <a:noFill/>
        </p:spPr>
        <p:txBody>
          <a:bodyPr wrap="square" rtlCol="0">
            <a:spAutoFit/>
          </a:bodyPr>
          <a:lstStyle/>
          <a:p>
            <a:r>
              <a:rPr lang="en-US" sz="3200" b="1" dirty="0"/>
              <a:t>TMC Mentor Program – First Time For Everything!</a:t>
            </a:r>
          </a:p>
        </p:txBody>
      </p:sp>
    </p:spTree>
    <p:extLst>
      <p:ext uri="{BB962C8B-B14F-4D97-AF65-F5344CB8AC3E}">
        <p14:creationId xmlns:p14="http://schemas.microsoft.com/office/powerpoint/2010/main" val="345949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5E2A1-A1AA-3243-BAFE-D0E47F4D762C}"/>
              </a:ext>
            </a:extLst>
          </p:cNvPr>
          <p:cNvSpPr>
            <a:spLocks noGrp="1"/>
          </p:cNvSpPr>
          <p:nvPr>
            <p:ph type="body" sz="quarter" idx="10"/>
          </p:nvPr>
        </p:nvSpPr>
        <p:spPr>
          <a:xfrm>
            <a:off x="603306" y="1083365"/>
            <a:ext cx="10995660" cy="4328894"/>
          </a:xfrm>
          <a:solidFill>
            <a:srgbClr val="FFFFFF">
              <a:alpha val="60000"/>
            </a:srgbClr>
          </a:solidFill>
        </p:spPr>
        <p:txBody>
          <a:bodyPr/>
          <a:lstStyle/>
          <a:p>
            <a:r>
              <a:rPr lang="en-US" dirty="0"/>
              <a:t>TMC’s 2023 Annual Meeting – </a:t>
            </a:r>
            <a:br>
              <a:rPr lang="en-US" dirty="0"/>
            </a:br>
            <a:r>
              <a:rPr lang="en-US" dirty="0"/>
              <a:t>First-Time Attendee</a:t>
            </a:r>
            <a:br>
              <a:rPr lang="en-US" dirty="0"/>
            </a:br>
            <a:r>
              <a:rPr lang="en-US" dirty="0"/>
              <a:t>Preparation Webinar </a:t>
            </a:r>
          </a:p>
        </p:txBody>
      </p:sp>
      <p:sp>
        <p:nvSpPr>
          <p:cNvPr id="3" name="Text Placeholder 2">
            <a:extLst>
              <a:ext uri="{FF2B5EF4-FFF2-40B4-BE49-F238E27FC236}">
                <a16:creationId xmlns:a16="http://schemas.microsoft.com/office/drawing/2014/main" id="{6B1023EF-3C91-8F4F-8510-BF3F1FCD7813}"/>
              </a:ext>
            </a:extLst>
          </p:cNvPr>
          <p:cNvSpPr>
            <a:spLocks noGrp="1"/>
          </p:cNvSpPr>
          <p:nvPr>
            <p:ph type="body" sz="quarter" idx="11"/>
          </p:nvPr>
        </p:nvSpPr>
        <p:spPr>
          <a:solidFill>
            <a:srgbClr val="FFFFFF">
              <a:alpha val="60000"/>
            </a:srgbClr>
          </a:solidFill>
        </p:spPr>
        <p:txBody>
          <a:bodyPr/>
          <a:lstStyle/>
          <a:p>
            <a:r>
              <a:rPr lang="en-US" dirty="0"/>
              <a:t>Wednesday, February 8, 2023</a:t>
            </a:r>
          </a:p>
        </p:txBody>
      </p:sp>
    </p:spTree>
    <p:extLst>
      <p:ext uri="{BB962C8B-B14F-4D97-AF65-F5344CB8AC3E}">
        <p14:creationId xmlns:p14="http://schemas.microsoft.com/office/powerpoint/2010/main" val="1161993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398145" y="841304"/>
            <a:ext cx="11372850" cy="5511338"/>
          </a:xfrm>
        </p:spPr>
        <p:txBody>
          <a:bodyPr>
            <a:noAutofit/>
          </a:bodyPr>
          <a:lstStyle/>
          <a:p>
            <a:pPr marL="0" indent="0">
              <a:buNone/>
            </a:pPr>
            <a:endParaRPr lang="en-US" sz="1800" b="1" u="sng" dirty="0"/>
          </a:p>
          <a:p>
            <a:pPr marL="0" indent="0">
              <a:buNone/>
            </a:pPr>
            <a:r>
              <a:rPr lang="en-US" sz="2400" b="1" u="sng" dirty="0"/>
              <a:t>How does the program work ?</a:t>
            </a:r>
          </a:p>
          <a:p>
            <a:pPr marL="0" indent="0">
              <a:buNone/>
            </a:pPr>
            <a:r>
              <a:rPr lang="en-US" sz="2400" dirty="0"/>
              <a:t>At your request, a Mentor will be assigned to you. This person will be from your area of the Industry </a:t>
            </a:r>
            <a:r>
              <a:rPr lang="en-US" sz="2400" b="1" i="1" dirty="0"/>
              <a:t>(example: Fleet First-Timers will be mentored by a Fleet Mentor)  </a:t>
            </a:r>
            <a:r>
              <a:rPr lang="en-US" sz="2400" dirty="0"/>
              <a:t>Your mentor will reach out to you prior to the meeting in order to begin the process. </a:t>
            </a:r>
            <a:br>
              <a:rPr lang="en-US" sz="2400" dirty="0"/>
            </a:br>
            <a:endParaRPr lang="en-US" sz="2000" b="1" u="sng" dirty="0"/>
          </a:p>
          <a:p>
            <a:pPr marL="0" indent="0">
              <a:lnSpc>
                <a:spcPct val="120000"/>
              </a:lnSpc>
              <a:buNone/>
            </a:pPr>
            <a:r>
              <a:rPr lang="en-US" sz="2400" b="1" u="sng" dirty="0"/>
              <a:t>What if I still need help ?</a:t>
            </a:r>
          </a:p>
          <a:p>
            <a:pPr marL="0" indent="0">
              <a:spcBef>
                <a:spcPts val="0"/>
              </a:spcBef>
              <a:buNone/>
            </a:pPr>
            <a:r>
              <a:rPr lang="en-US" sz="2400" dirty="0"/>
              <a:t>Your TMC Mentor can be available to you as much or a little as needed ,before, during, and after the sessions. There is “no expiration date” on the knowledge transfer a Mentor will provide as  long as you are part of TMC. Many Mentors and </a:t>
            </a:r>
            <a:br>
              <a:rPr lang="en-US" sz="2400" dirty="0"/>
            </a:br>
            <a:r>
              <a:rPr lang="en-US" sz="2400" dirty="0"/>
              <a:t>“Mentees” continue to collaborate year after year. This often leads to enhanced opportunities and advanced participation in the council as time goes on. </a:t>
            </a:r>
            <a:endParaRPr lang="en-US" sz="2400" u="sng" dirty="0"/>
          </a:p>
          <a:p>
            <a:pPr marL="0" indent="0">
              <a:buNone/>
            </a:pPr>
            <a:endParaRPr lang="en-US" sz="1800" b="1" u="sng" dirty="0"/>
          </a:p>
        </p:txBody>
      </p:sp>
      <p:sp>
        <p:nvSpPr>
          <p:cNvPr id="2" name="TextBox 1"/>
          <p:cNvSpPr txBox="1"/>
          <p:nvPr/>
        </p:nvSpPr>
        <p:spPr>
          <a:xfrm>
            <a:off x="421005" y="302695"/>
            <a:ext cx="11544300" cy="1077218"/>
          </a:xfrm>
          <a:prstGeom prst="rect">
            <a:avLst/>
          </a:prstGeom>
          <a:noFill/>
        </p:spPr>
        <p:txBody>
          <a:bodyPr wrap="square" rtlCol="0">
            <a:spAutoFit/>
          </a:bodyPr>
          <a:lstStyle/>
          <a:p>
            <a:r>
              <a:rPr lang="en-US" sz="3200" b="1" dirty="0"/>
              <a:t>TMC Mentor Program – First Time For Everything! </a:t>
            </a:r>
            <a:r>
              <a:rPr lang="en-US" sz="3200" b="1" i="1" dirty="0" err="1"/>
              <a:t>con’t</a:t>
            </a:r>
            <a:r>
              <a:rPr lang="en-US" sz="3200" b="1" i="1" dirty="0"/>
              <a:t>…</a:t>
            </a:r>
          </a:p>
          <a:p>
            <a:endParaRPr lang="en-US" sz="3200" b="1" i="1" dirty="0"/>
          </a:p>
        </p:txBody>
      </p:sp>
    </p:spTree>
    <p:extLst>
      <p:ext uri="{BB962C8B-B14F-4D97-AF65-F5344CB8AC3E}">
        <p14:creationId xmlns:p14="http://schemas.microsoft.com/office/powerpoint/2010/main" val="3401505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333375" y="2654633"/>
            <a:ext cx="11525250" cy="3350367"/>
          </a:xfrm>
        </p:spPr>
        <p:txBody>
          <a:bodyPr>
            <a:normAutofit fontScale="92500" lnSpcReduction="10000"/>
          </a:bodyPr>
          <a:lstStyle/>
          <a:p>
            <a:r>
              <a:rPr lang="en-US" sz="3000" b="1" i="1" dirty="0">
                <a:solidFill>
                  <a:srgbClr val="FF0000"/>
                </a:solidFill>
              </a:rPr>
              <a:t>Please make sure to have your badge with your red ribbon</a:t>
            </a:r>
            <a:r>
              <a:rPr lang="en-US" sz="3000" dirty="0"/>
              <a:t> and check-in with the staff at the door.</a:t>
            </a:r>
          </a:p>
          <a:p>
            <a:r>
              <a:rPr lang="en-US" sz="3000" dirty="0"/>
              <a:t>If you chose to have a mentor, meet them here face-to-face!</a:t>
            </a:r>
          </a:p>
          <a:p>
            <a:r>
              <a:rPr lang="en-US" sz="3000" dirty="0"/>
              <a:t>Enjoy a buffet lunch at the afternoon orientation as you network with TMC leadership and other first-time attendees!</a:t>
            </a:r>
          </a:p>
          <a:p>
            <a:r>
              <a:rPr lang="en-US" sz="3000" dirty="0"/>
              <a:t>Meet TMC’s leadership and hear/see an overview of TMC’s meeting and membership benefits.</a:t>
            </a:r>
          </a:p>
          <a:p>
            <a:r>
              <a:rPr lang="en-US" sz="3000" dirty="0"/>
              <a:t>Ask questions and/or provide feedback.</a:t>
            </a:r>
          </a:p>
          <a:p>
            <a:endParaRPr lang="en-US" sz="2400" dirty="0"/>
          </a:p>
        </p:txBody>
      </p:sp>
      <p:sp>
        <p:nvSpPr>
          <p:cNvPr id="2" name="TextBox 1"/>
          <p:cNvSpPr txBox="1"/>
          <p:nvPr/>
        </p:nvSpPr>
        <p:spPr>
          <a:xfrm>
            <a:off x="4786013" y="233020"/>
            <a:ext cx="7600950" cy="892552"/>
          </a:xfrm>
          <a:prstGeom prst="rect">
            <a:avLst/>
          </a:prstGeom>
          <a:noFill/>
        </p:spPr>
        <p:txBody>
          <a:bodyPr wrap="square" rtlCol="0">
            <a:spAutoFit/>
          </a:bodyPr>
          <a:lstStyle/>
          <a:p>
            <a:pPr algn="ctr"/>
            <a:r>
              <a:rPr lang="en-US" sz="2800" b="1" dirty="0"/>
              <a:t>TMC’s First-Time Attendee Orientations</a:t>
            </a:r>
            <a:br>
              <a:rPr lang="en-US" sz="2800" b="1" dirty="0"/>
            </a:br>
            <a:r>
              <a:rPr lang="en-US" sz="2400" b="1" dirty="0">
                <a:solidFill>
                  <a:srgbClr val="FF0000"/>
                </a:solidFill>
              </a:rPr>
              <a:t>Choose which orientation works for you!</a:t>
            </a:r>
            <a:endParaRPr lang="en-US" sz="3200" b="1" dirty="0">
              <a:solidFill>
                <a:srgbClr val="FF0000"/>
              </a:solidFill>
            </a:endParaRPr>
          </a:p>
        </p:txBody>
      </p:sp>
      <p:sp>
        <p:nvSpPr>
          <p:cNvPr id="4" name="TextBox 3"/>
          <p:cNvSpPr txBox="1"/>
          <p:nvPr/>
        </p:nvSpPr>
        <p:spPr>
          <a:xfrm>
            <a:off x="5831041" y="1052464"/>
            <a:ext cx="5510893" cy="1384995"/>
          </a:xfrm>
          <a:prstGeom prst="rect">
            <a:avLst/>
          </a:prstGeom>
          <a:noFill/>
        </p:spPr>
        <p:txBody>
          <a:bodyPr wrap="square" rtlCol="0">
            <a:spAutoFit/>
          </a:bodyPr>
          <a:lstStyle/>
          <a:p>
            <a:pPr indent="-285750" algn="ctr">
              <a:buFont typeface="Arial" panose="020B0604020202020204" pitchFamily="34" charset="0"/>
              <a:buChar char="•"/>
            </a:pPr>
            <a:r>
              <a:rPr lang="en-US" sz="2800" dirty="0"/>
              <a:t>Monday, February 27– 7-7:30 am</a:t>
            </a:r>
          </a:p>
          <a:p>
            <a:pPr indent="-285750" algn="ctr">
              <a:buFont typeface="Arial" panose="020B0604020202020204" pitchFamily="34" charset="0"/>
              <a:buChar char="•"/>
            </a:pPr>
            <a:r>
              <a:rPr lang="en-US" sz="2800" dirty="0"/>
              <a:t>Monday, February 27 – Noon-1 pm </a:t>
            </a:r>
            <a:r>
              <a:rPr lang="en-US" sz="2800" b="1" dirty="0"/>
              <a:t>(Buffet Lunch Included)</a:t>
            </a:r>
            <a:endParaRPr lang="en-US" sz="2800" dirty="0"/>
          </a:p>
        </p:txBody>
      </p:sp>
      <p:pic>
        <p:nvPicPr>
          <p:cNvPr id="5" name="Picture 4"/>
          <p:cNvPicPr>
            <a:picLocks noChangeAspect="1"/>
          </p:cNvPicPr>
          <p:nvPr/>
        </p:nvPicPr>
        <p:blipFill>
          <a:blip r:embed="rId2"/>
          <a:stretch>
            <a:fillRect/>
          </a:stretch>
        </p:blipFill>
        <p:spPr>
          <a:xfrm rot="304950">
            <a:off x="656902" y="362017"/>
            <a:ext cx="3001182" cy="2004753"/>
          </a:xfrm>
          <a:prstGeom prst="rect">
            <a:avLst/>
          </a:prstGeom>
        </p:spPr>
      </p:pic>
    </p:spTree>
    <p:extLst>
      <p:ext uri="{BB962C8B-B14F-4D97-AF65-F5344CB8AC3E}">
        <p14:creationId xmlns:p14="http://schemas.microsoft.com/office/powerpoint/2010/main" val="2591775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87B15-FD71-ED4D-8D53-57536D559C86}"/>
              </a:ext>
            </a:extLst>
          </p:cNvPr>
          <p:cNvSpPr>
            <a:spLocks noGrp="1"/>
          </p:cNvSpPr>
          <p:nvPr>
            <p:ph type="body" sz="quarter" idx="10"/>
          </p:nvPr>
        </p:nvSpPr>
        <p:spPr>
          <a:xfrm>
            <a:off x="704850" y="1849498"/>
            <a:ext cx="6188766" cy="4043570"/>
          </a:xfrm>
          <a:solidFill>
            <a:srgbClr val="FFFFFF">
              <a:alpha val="60000"/>
            </a:srgbClr>
          </a:solidFill>
        </p:spPr>
        <p:txBody>
          <a:bodyPr/>
          <a:lstStyle/>
          <a:p>
            <a:r>
              <a:rPr lang="en-US" dirty="0"/>
              <a:t>Jack Legler</a:t>
            </a:r>
            <a:br>
              <a:rPr lang="en-US" dirty="0"/>
            </a:br>
            <a:r>
              <a:rPr lang="en-US" dirty="0"/>
              <a:t>TMC Technical Director</a:t>
            </a:r>
          </a:p>
        </p:txBody>
      </p:sp>
      <p:pic>
        <p:nvPicPr>
          <p:cNvPr id="4" name="Picture 3"/>
          <p:cNvPicPr>
            <a:picLocks noChangeAspect="1"/>
          </p:cNvPicPr>
          <p:nvPr/>
        </p:nvPicPr>
        <p:blipFill>
          <a:blip r:embed="rId2"/>
          <a:stretch>
            <a:fillRect/>
          </a:stretch>
        </p:blipFill>
        <p:spPr>
          <a:xfrm>
            <a:off x="8390578" y="1974762"/>
            <a:ext cx="2848922" cy="3793041"/>
          </a:xfrm>
          <a:prstGeom prst="rect">
            <a:avLst/>
          </a:prstGeom>
        </p:spPr>
      </p:pic>
    </p:spTree>
    <p:extLst>
      <p:ext uri="{BB962C8B-B14F-4D97-AF65-F5344CB8AC3E}">
        <p14:creationId xmlns:p14="http://schemas.microsoft.com/office/powerpoint/2010/main" val="426141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5E2A1-A1AA-3243-BAFE-D0E47F4D762C}"/>
              </a:ext>
            </a:extLst>
          </p:cNvPr>
          <p:cNvSpPr>
            <a:spLocks noGrp="1"/>
          </p:cNvSpPr>
          <p:nvPr>
            <p:ph type="body" sz="quarter" idx="10"/>
          </p:nvPr>
        </p:nvSpPr>
        <p:spPr>
          <a:xfrm>
            <a:off x="603306" y="1712015"/>
            <a:ext cx="10995660" cy="4328894"/>
          </a:xfrm>
          <a:solidFill>
            <a:srgbClr val="FFFFFF">
              <a:alpha val="60000"/>
            </a:srgbClr>
          </a:solidFill>
        </p:spPr>
        <p:txBody>
          <a:bodyPr/>
          <a:lstStyle/>
          <a:p>
            <a:r>
              <a:rPr lang="en-US" dirty="0"/>
              <a:t>How TMC Enhances Trucking Operations – With Your Help!</a:t>
            </a:r>
          </a:p>
        </p:txBody>
      </p:sp>
    </p:spTree>
    <p:extLst>
      <p:ext uri="{BB962C8B-B14F-4D97-AF65-F5344CB8AC3E}">
        <p14:creationId xmlns:p14="http://schemas.microsoft.com/office/powerpoint/2010/main" val="403005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361950" y="1601697"/>
            <a:ext cx="11525250" cy="4547897"/>
          </a:xfrm>
        </p:spPr>
        <p:txBody>
          <a:bodyPr>
            <a:noAutofit/>
          </a:bodyPr>
          <a:lstStyle/>
          <a:p>
            <a:r>
              <a:rPr lang="en-US" b="1" dirty="0"/>
              <a:t>Study Groups </a:t>
            </a:r>
            <a:r>
              <a:rPr lang="en-US" dirty="0"/>
              <a:t>are ongoing committees that identify industry challenges with respect to equipment and maintenance. If a </a:t>
            </a:r>
            <a:r>
              <a:rPr lang="en-US" b="1" dirty="0"/>
              <a:t>Study Group</a:t>
            </a:r>
            <a:r>
              <a:rPr lang="en-US" dirty="0"/>
              <a:t> decides a particular problem merits attention, it votes to create a </a:t>
            </a:r>
            <a:r>
              <a:rPr lang="en-US" b="1" dirty="0"/>
              <a:t>Task Force </a:t>
            </a:r>
            <a:r>
              <a:rPr lang="en-US" dirty="0"/>
              <a:t>to solve it. TMC has </a:t>
            </a:r>
            <a:r>
              <a:rPr lang="en-US" b="1" dirty="0"/>
              <a:t>15 active Study Groups </a:t>
            </a:r>
            <a:r>
              <a:rPr lang="en-US" dirty="0"/>
              <a:t>overseeing nearly </a:t>
            </a:r>
            <a:r>
              <a:rPr lang="en-US" b="1" dirty="0"/>
              <a:t>100</a:t>
            </a:r>
            <a:r>
              <a:rPr lang="en-US" dirty="0"/>
              <a:t> </a:t>
            </a:r>
            <a:r>
              <a:rPr lang="en-US" b="1" dirty="0"/>
              <a:t>Task Forces</a:t>
            </a:r>
            <a:r>
              <a:rPr lang="en-US" dirty="0"/>
              <a:t>.</a:t>
            </a:r>
            <a:br>
              <a:rPr lang="en-US" sz="1200" dirty="0"/>
            </a:br>
            <a:r>
              <a:rPr lang="en-US" dirty="0"/>
              <a:t> </a:t>
            </a:r>
          </a:p>
          <a:p>
            <a:r>
              <a:rPr lang="en-US" b="1" dirty="0"/>
              <a:t>Task Forces </a:t>
            </a:r>
            <a:r>
              <a:rPr lang="en-US" dirty="0"/>
              <a:t>are short-term subcommittees of </a:t>
            </a:r>
            <a:r>
              <a:rPr lang="en-US" b="1" dirty="0"/>
              <a:t>Study Groups </a:t>
            </a:r>
            <a:r>
              <a:rPr lang="en-US" dirty="0"/>
              <a:t>that solve problems, usually through the development of a TMC Recommended Practices. Sometimes, a </a:t>
            </a:r>
            <a:r>
              <a:rPr lang="en-US" b="1" dirty="0"/>
              <a:t>Task Force </a:t>
            </a:r>
            <a:r>
              <a:rPr lang="en-US" dirty="0"/>
              <a:t>may decide the best solution is a technical session, mini-technical session or an information report. </a:t>
            </a:r>
            <a:endParaRPr lang="en-US" b="1" dirty="0"/>
          </a:p>
        </p:txBody>
      </p:sp>
      <p:sp>
        <p:nvSpPr>
          <p:cNvPr id="2" name="TextBox 1"/>
          <p:cNvSpPr txBox="1"/>
          <p:nvPr/>
        </p:nvSpPr>
        <p:spPr>
          <a:xfrm>
            <a:off x="1123950" y="236246"/>
            <a:ext cx="9601200" cy="1323439"/>
          </a:xfrm>
          <a:prstGeom prst="rect">
            <a:avLst/>
          </a:prstGeom>
          <a:noFill/>
        </p:spPr>
        <p:txBody>
          <a:bodyPr wrap="square" rtlCol="0">
            <a:spAutoFit/>
          </a:bodyPr>
          <a:lstStyle/>
          <a:p>
            <a:pPr algn="ctr"/>
            <a:r>
              <a:rPr lang="en-US" sz="4000" b="1" dirty="0"/>
              <a:t>Task Force vs. Study Group</a:t>
            </a:r>
          </a:p>
          <a:p>
            <a:pPr algn="ctr"/>
            <a:r>
              <a:rPr lang="en-US" sz="4000" b="1" dirty="0"/>
              <a:t>What’s the Difference?</a:t>
            </a:r>
          </a:p>
        </p:txBody>
      </p:sp>
    </p:spTree>
    <p:extLst>
      <p:ext uri="{BB962C8B-B14F-4D97-AF65-F5344CB8AC3E}">
        <p14:creationId xmlns:p14="http://schemas.microsoft.com/office/powerpoint/2010/main" val="1517621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CB0DF74-C80B-4C3E-BCAB-C1E02AF342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6" name="Object 5" hidden="1">
                        <a:extLst>
                          <a:ext uri="{FF2B5EF4-FFF2-40B4-BE49-F238E27FC236}">
                            <a16:creationId xmlns:a16="http://schemas.microsoft.com/office/drawing/2014/main" id="{9CB0DF74-C80B-4C3E-BCAB-C1E02AF342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314C9E-9E75-C44D-84BB-EB21738A2354}"/>
              </a:ext>
            </a:extLst>
          </p:cNvPr>
          <p:cNvSpPr>
            <a:spLocks noGrp="1"/>
          </p:cNvSpPr>
          <p:nvPr>
            <p:ph type="title"/>
          </p:nvPr>
        </p:nvSpPr>
        <p:spPr>
          <a:xfrm>
            <a:off x="498763" y="418940"/>
            <a:ext cx="10972800" cy="959556"/>
          </a:xfrm>
        </p:spPr>
        <p:txBody>
          <a:bodyPr vert="horz">
            <a:normAutofit/>
          </a:bodyPr>
          <a:lstStyle/>
          <a:p>
            <a:pPr algn="ctr"/>
            <a:r>
              <a:rPr lang="en-US" sz="2400" dirty="0"/>
              <a:t>How can I get Involved ? – Fleet (Yellow Badge)  Example</a:t>
            </a:r>
          </a:p>
        </p:txBody>
      </p:sp>
      <p:graphicFrame>
        <p:nvGraphicFramePr>
          <p:cNvPr id="4" name="Content Placeholder 27">
            <a:extLst>
              <a:ext uri="{FF2B5EF4-FFF2-40B4-BE49-F238E27FC236}">
                <a16:creationId xmlns:a16="http://schemas.microsoft.com/office/drawing/2014/main" id="{3212963B-863B-4DEF-B7CB-4D4686899CAB}"/>
              </a:ext>
            </a:extLst>
          </p:cNvPr>
          <p:cNvGraphicFramePr>
            <a:graphicFrameLocks noGrp="1"/>
          </p:cNvGraphicFramePr>
          <p:nvPr>
            <p:ph idx="1"/>
            <p:extLst>
              <p:ext uri="{D42A27DB-BD31-4B8C-83A1-F6EECF244321}">
                <p14:modId xmlns:p14="http://schemas.microsoft.com/office/powerpoint/2010/main" val="3509947427"/>
              </p:ext>
            </p:extLst>
          </p:nvPr>
        </p:nvGraphicFramePr>
        <p:xfrm>
          <a:off x="52754" y="1356469"/>
          <a:ext cx="12086492" cy="4643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8147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CB0DF74-C80B-4C3E-BCAB-C1E02AF342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3" imgH="493" progId="TCLayout.ActiveDocument.1">
                  <p:embed/>
                </p:oleObj>
              </mc:Choice>
              <mc:Fallback>
                <p:oleObj name="think-cell Slide" r:id="rId3" imgW="493" imgH="493" progId="TCLayout.ActiveDocument.1">
                  <p:embed/>
                  <p:pic>
                    <p:nvPicPr>
                      <p:cNvPr id="6" name="Object 5" hidden="1">
                        <a:extLst>
                          <a:ext uri="{FF2B5EF4-FFF2-40B4-BE49-F238E27FC236}">
                            <a16:creationId xmlns:a16="http://schemas.microsoft.com/office/drawing/2014/main" id="{9CB0DF74-C80B-4C3E-BCAB-C1E02AF342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314C9E-9E75-C44D-84BB-EB21738A2354}"/>
              </a:ext>
            </a:extLst>
          </p:cNvPr>
          <p:cNvSpPr>
            <a:spLocks noGrp="1"/>
          </p:cNvSpPr>
          <p:nvPr>
            <p:ph type="title"/>
          </p:nvPr>
        </p:nvSpPr>
        <p:spPr>
          <a:xfrm>
            <a:off x="609600" y="490103"/>
            <a:ext cx="10972800" cy="959556"/>
          </a:xfrm>
        </p:spPr>
        <p:txBody>
          <a:bodyPr vert="horz">
            <a:normAutofit/>
          </a:bodyPr>
          <a:lstStyle/>
          <a:p>
            <a:pPr algn="ctr"/>
            <a:r>
              <a:rPr lang="en-US" sz="2400" dirty="0"/>
              <a:t>How can I get Involved ? – Associate ( Blue Badge)  Example</a:t>
            </a:r>
          </a:p>
        </p:txBody>
      </p:sp>
      <p:graphicFrame>
        <p:nvGraphicFramePr>
          <p:cNvPr id="4" name="Content Placeholder 27">
            <a:extLst>
              <a:ext uri="{FF2B5EF4-FFF2-40B4-BE49-F238E27FC236}">
                <a16:creationId xmlns:a16="http://schemas.microsoft.com/office/drawing/2014/main" id="{3212963B-863B-4DEF-B7CB-4D4686899CAB}"/>
              </a:ext>
            </a:extLst>
          </p:cNvPr>
          <p:cNvGraphicFramePr>
            <a:graphicFrameLocks noGrp="1"/>
          </p:cNvGraphicFramePr>
          <p:nvPr>
            <p:ph idx="1"/>
            <p:extLst>
              <p:ext uri="{D42A27DB-BD31-4B8C-83A1-F6EECF244321}">
                <p14:modId xmlns:p14="http://schemas.microsoft.com/office/powerpoint/2010/main" val="881883536"/>
              </p:ext>
            </p:extLst>
          </p:nvPr>
        </p:nvGraphicFramePr>
        <p:xfrm>
          <a:off x="453483" y="1107281"/>
          <a:ext cx="10972800" cy="4643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81060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509" y="625963"/>
            <a:ext cx="10764982" cy="687596"/>
          </a:xfrm>
        </p:spPr>
        <p:txBody>
          <a:bodyPr>
            <a:normAutofit/>
          </a:bodyPr>
          <a:lstStyle/>
          <a:p>
            <a:r>
              <a:rPr lang="en-US" sz="2800" dirty="0"/>
              <a:t>Who is TMC Leadership? What Do the Jackets Mean? </a:t>
            </a:r>
            <a:r>
              <a:rPr lang="en-US" sz="2800" dirty="0" err="1"/>
              <a:t>Con’t</a:t>
            </a:r>
            <a:r>
              <a:rPr lang="en-US" sz="2800" dirty="0"/>
              <a:t>…</a:t>
            </a:r>
          </a:p>
        </p:txBody>
      </p:sp>
      <p:sp>
        <p:nvSpPr>
          <p:cNvPr id="3" name="Content Placeholder 2"/>
          <p:cNvSpPr>
            <a:spLocks noGrp="1"/>
          </p:cNvSpPr>
          <p:nvPr>
            <p:ph idx="1"/>
          </p:nvPr>
        </p:nvSpPr>
        <p:spPr>
          <a:xfrm>
            <a:off x="955964" y="1840499"/>
            <a:ext cx="5140036" cy="3177001"/>
          </a:xfrm>
        </p:spPr>
        <p:txBody>
          <a:bodyPr>
            <a:normAutofit lnSpcReduction="10000"/>
          </a:bodyPr>
          <a:lstStyle/>
          <a:p>
            <a:pPr marL="0" indent="0">
              <a:buNone/>
            </a:pPr>
            <a:r>
              <a:rPr lang="en-US" dirty="0"/>
              <a:t>The TMC Board of Directors will have on the </a:t>
            </a:r>
            <a:r>
              <a:rPr lang="en-US" b="1" i="1" dirty="0">
                <a:solidFill>
                  <a:srgbClr val="FF0000"/>
                </a:solidFill>
              </a:rPr>
              <a:t>red</a:t>
            </a:r>
            <a:r>
              <a:rPr lang="en-US" dirty="0"/>
              <a:t> jackets. This will be our General Chairman, Vice-Chairman, etc.</a:t>
            </a:r>
          </a:p>
          <a:p>
            <a:pPr marL="0" indent="0">
              <a:buNone/>
            </a:pPr>
            <a:br>
              <a:rPr lang="en-US" dirty="0"/>
            </a:br>
            <a:r>
              <a:rPr lang="en-US" b="1" dirty="0"/>
              <a:t>Example:</a:t>
            </a:r>
            <a:r>
              <a:rPr lang="en-US" dirty="0"/>
              <a:t> Randy Obermeyer, TMC General Chairman &amp; Treasurer</a:t>
            </a:r>
          </a:p>
        </p:txBody>
      </p:sp>
      <p:pic>
        <p:nvPicPr>
          <p:cNvPr id="6" name="Picture 5">
            <a:extLst>
              <a:ext uri="{FF2B5EF4-FFF2-40B4-BE49-F238E27FC236}">
                <a16:creationId xmlns:a16="http://schemas.microsoft.com/office/drawing/2014/main" id="{41D364AF-D1C5-B595-2300-D46CCC6CB467}"/>
              </a:ext>
            </a:extLst>
          </p:cNvPr>
          <p:cNvPicPr>
            <a:picLocks noChangeAspect="1"/>
          </p:cNvPicPr>
          <p:nvPr/>
        </p:nvPicPr>
        <p:blipFill>
          <a:blip r:embed="rId2"/>
          <a:stretch>
            <a:fillRect/>
          </a:stretch>
        </p:blipFill>
        <p:spPr>
          <a:xfrm>
            <a:off x="7087521" y="1561445"/>
            <a:ext cx="3750232" cy="3735110"/>
          </a:xfrm>
          <a:prstGeom prst="rect">
            <a:avLst/>
          </a:prstGeom>
        </p:spPr>
      </p:pic>
    </p:spTree>
    <p:extLst>
      <p:ext uri="{BB962C8B-B14F-4D97-AF65-F5344CB8AC3E}">
        <p14:creationId xmlns:p14="http://schemas.microsoft.com/office/powerpoint/2010/main" val="3344229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4" y="383659"/>
            <a:ext cx="11457709" cy="687596"/>
          </a:xfrm>
        </p:spPr>
        <p:txBody>
          <a:bodyPr>
            <a:normAutofit/>
          </a:bodyPr>
          <a:lstStyle/>
          <a:p>
            <a:r>
              <a:rPr lang="en-US" sz="2800" dirty="0"/>
              <a:t>Who is TMC Leadership? What Do the Jackets Mean? </a:t>
            </a:r>
            <a:r>
              <a:rPr lang="en-US" sz="2800" dirty="0" err="1"/>
              <a:t>Con’t</a:t>
            </a:r>
            <a:r>
              <a:rPr lang="en-US" sz="2800" dirty="0"/>
              <a:t>…</a:t>
            </a:r>
          </a:p>
        </p:txBody>
      </p:sp>
      <p:sp>
        <p:nvSpPr>
          <p:cNvPr id="3" name="Content Placeholder 2"/>
          <p:cNvSpPr>
            <a:spLocks noGrp="1"/>
          </p:cNvSpPr>
          <p:nvPr>
            <p:ph idx="1"/>
          </p:nvPr>
        </p:nvSpPr>
        <p:spPr>
          <a:xfrm>
            <a:off x="858982" y="1447038"/>
            <a:ext cx="5389418" cy="4642844"/>
          </a:xfrm>
        </p:spPr>
        <p:txBody>
          <a:bodyPr/>
          <a:lstStyle/>
          <a:p>
            <a:pPr marL="0" indent="0">
              <a:buNone/>
            </a:pPr>
            <a:r>
              <a:rPr lang="en-US" dirty="0"/>
              <a:t>The individuals you will see around the meeting wearing a </a:t>
            </a:r>
            <a:r>
              <a:rPr lang="en-US" b="1" i="1" dirty="0">
                <a:solidFill>
                  <a:srgbClr val="00B050"/>
                </a:solidFill>
              </a:rPr>
              <a:t>green</a:t>
            </a:r>
            <a:r>
              <a:rPr lang="en-US" dirty="0"/>
              <a:t> jacket are Associate Vice Chairman. There are many different associate vice chairs which make up the</a:t>
            </a:r>
            <a:r>
              <a:rPr lang="en-US" b="1" i="1" dirty="0"/>
              <a:t> Associate’s Advisory Group</a:t>
            </a:r>
            <a:r>
              <a:rPr lang="en-US" dirty="0"/>
              <a:t>.</a:t>
            </a:r>
          </a:p>
          <a:p>
            <a:pPr marL="0" indent="0">
              <a:buNone/>
            </a:pPr>
            <a:br>
              <a:rPr lang="en-US" dirty="0"/>
            </a:br>
            <a:r>
              <a:rPr lang="en-US" b="1" dirty="0"/>
              <a:t>Example:</a:t>
            </a:r>
            <a:r>
              <a:rPr lang="en-US" dirty="0"/>
              <a:t> Roger Maye, Chairman of Associates</a:t>
            </a:r>
          </a:p>
        </p:txBody>
      </p:sp>
      <p:pic>
        <p:nvPicPr>
          <p:cNvPr id="6" name="Picture 5">
            <a:extLst>
              <a:ext uri="{FF2B5EF4-FFF2-40B4-BE49-F238E27FC236}">
                <a16:creationId xmlns:a16="http://schemas.microsoft.com/office/drawing/2014/main" id="{5F132CA1-266B-D060-D730-95BED0B0D6DA}"/>
              </a:ext>
            </a:extLst>
          </p:cNvPr>
          <p:cNvPicPr>
            <a:picLocks noChangeAspect="1"/>
          </p:cNvPicPr>
          <p:nvPr/>
        </p:nvPicPr>
        <p:blipFill>
          <a:blip r:embed="rId2"/>
          <a:stretch>
            <a:fillRect/>
          </a:stretch>
        </p:blipFill>
        <p:spPr>
          <a:xfrm>
            <a:off x="7716644" y="1542552"/>
            <a:ext cx="3171184" cy="3772896"/>
          </a:xfrm>
          <a:prstGeom prst="rect">
            <a:avLst/>
          </a:prstGeom>
        </p:spPr>
      </p:pic>
    </p:spTree>
    <p:extLst>
      <p:ext uri="{BB962C8B-B14F-4D97-AF65-F5344CB8AC3E}">
        <p14:creationId xmlns:p14="http://schemas.microsoft.com/office/powerpoint/2010/main" val="3640220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8189"/>
            <a:ext cx="10972800" cy="959556"/>
          </a:xfrm>
        </p:spPr>
        <p:txBody>
          <a:bodyPr>
            <a:normAutofit fontScale="90000"/>
          </a:bodyPr>
          <a:lstStyle/>
          <a:p>
            <a:r>
              <a:rPr lang="en-US" dirty="0"/>
              <a:t>Who is TMC Leadership? What Do the Jackets Mean?</a:t>
            </a:r>
          </a:p>
        </p:txBody>
      </p:sp>
      <p:sp>
        <p:nvSpPr>
          <p:cNvPr id="3" name="Content Placeholder 2"/>
          <p:cNvSpPr>
            <a:spLocks noGrp="1"/>
          </p:cNvSpPr>
          <p:nvPr>
            <p:ph idx="1"/>
          </p:nvPr>
        </p:nvSpPr>
        <p:spPr>
          <a:xfrm>
            <a:off x="900545" y="1795978"/>
            <a:ext cx="5389418" cy="3702653"/>
          </a:xfrm>
        </p:spPr>
        <p:txBody>
          <a:bodyPr/>
          <a:lstStyle/>
          <a:p>
            <a:pPr marL="0" indent="0">
              <a:buNone/>
            </a:pPr>
            <a:r>
              <a:rPr lang="en-US" dirty="0"/>
              <a:t>Each TMC Study Group is headed by a Chairman. These individuals you will see around the meeting wearing a </a:t>
            </a:r>
            <a:r>
              <a:rPr lang="en-US" b="1" i="1" dirty="0">
                <a:solidFill>
                  <a:schemeClr val="accent1">
                    <a:lumMod val="60000"/>
                    <a:lumOff val="40000"/>
                  </a:schemeClr>
                </a:solidFill>
              </a:rPr>
              <a:t>blue</a:t>
            </a:r>
            <a:r>
              <a:rPr lang="en-US" dirty="0"/>
              <a:t> jacket. </a:t>
            </a:r>
          </a:p>
          <a:p>
            <a:pPr marL="0" indent="0">
              <a:buNone/>
            </a:pPr>
            <a:br>
              <a:rPr lang="en-US" dirty="0"/>
            </a:br>
            <a:r>
              <a:rPr lang="en-US" b="1" dirty="0"/>
              <a:t>Example:</a:t>
            </a:r>
            <a:r>
              <a:rPr lang="en-US" dirty="0"/>
              <a:t> S.16 Service Provider Study Group, Study Group Chairman is Homer Hogg</a:t>
            </a:r>
          </a:p>
        </p:txBody>
      </p:sp>
      <p:pic>
        <p:nvPicPr>
          <p:cNvPr id="7" name="Picture 6"/>
          <p:cNvPicPr>
            <a:picLocks noChangeAspect="1"/>
          </p:cNvPicPr>
          <p:nvPr/>
        </p:nvPicPr>
        <p:blipFill>
          <a:blip r:embed="rId2"/>
          <a:stretch>
            <a:fillRect/>
          </a:stretch>
        </p:blipFill>
        <p:spPr>
          <a:xfrm>
            <a:off x="7547717" y="2048576"/>
            <a:ext cx="2838557" cy="3197455"/>
          </a:xfrm>
          <a:prstGeom prst="rect">
            <a:avLst/>
          </a:prstGeom>
        </p:spPr>
      </p:pic>
    </p:spTree>
    <p:extLst>
      <p:ext uri="{BB962C8B-B14F-4D97-AF65-F5344CB8AC3E}">
        <p14:creationId xmlns:p14="http://schemas.microsoft.com/office/powerpoint/2010/main" val="17767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87B15-FD71-ED4D-8D53-57536D559C86}"/>
              </a:ext>
            </a:extLst>
          </p:cNvPr>
          <p:cNvSpPr>
            <a:spLocks noGrp="1"/>
          </p:cNvSpPr>
          <p:nvPr>
            <p:ph type="body" sz="quarter" idx="10"/>
          </p:nvPr>
        </p:nvSpPr>
        <p:spPr>
          <a:xfrm>
            <a:off x="704850" y="1849498"/>
            <a:ext cx="6188766" cy="4043570"/>
          </a:xfrm>
          <a:solidFill>
            <a:srgbClr val="FFFFFF">
              <a:alpha val="60000"/>
            </a:srgbClr>
          </a:solidFill>
        </p:spPr>
        <p:txBody>
          <a:bodyPr/>
          <a:lstStyle/>
          <a:p>
            <a:r>
              <a:rPr lang="en-US" dirty="0"/>
              <a:t>Robert Braswell</a:t>
            </a:r>
            <a:br>
              <a:rPr lang="en-US" dirty="0"/>
            </a:br>
            <a:r>
              <a:rPr lang="en-US" dirty="0"/>
              <a:t>TMC Executive Director</a:t>
            </a:r>
          </a:p>
        </p:txBody>
      </p:sp>
      <p:pic>
        <p:nvPicPr>
          <p:cNvPr id="5" name="Picture 3" descr="R_Braswell_s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2451" y="1595230"/>
            <a:ext cx="3048000" cy="455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10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0764" y="494390"/>
            <a:ext cx="9670472" cy="5088538"/>
          </a:xfrm>
          <a:prstGeom prst="rect">
            <a:avLst/>
          </a:prstGeom>
        </p:spPr>
      </p:pic>
    </p:spTree>
    <p:extLst>
      <p:ext uri="{BB962C8B-B14F-4D97-AF65-F5344CB8AC3E}">
        <p14:creationId xmlns:p14="http://schemas.microsoft.com/office/powerpoint/2010/main" val="941279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1468582" y="404834"/>
            <a:ext cx="9479703" cy="5237474"/>
          </a:xfrm>
          <a:prstGeom prst="rect">
            <a:avLst/>
          </a:prstGeom>
        </p:spPr>
      </p:pic>
    </p:spTree>
    <p:extLst>
      <p:ext uri="{BB962C8B-B14F-4D97-AF65-F5344CB8AC3E}">
        <p14:creationId xmlns:p14="http://schemas.microsoft.com/office/powerpoint/2010/main" val="3100155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2"/>
          <a:stretch>
            <a:fillRect/>
          </a:stretch>
        </p:blipFill>
        <p:spPr>
          <a:xfrm>
            <a:off x="1260764" y="204787"/>
            <a:ext cx="9656618" cy="5426952"/>
          </a:xfrm>
          <a:prstGeom prst="rect">
            <a:avLst/>
          </a:prstGeom>
        </p:spPr>
      </p:pic>
    </p:spTree>
    <p:extLst>
      <p:ext uri="{BB962C8B-B14F-4D97-AF65-F5344CB8AC3E}">
        <p14:creationId xmlns:p14="http://schemas.microsoft.com/office/powerpoint/2010/main" val="3071497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1232651" y="352012"/>
            <a:ext cx="9726698" cy="5223597"/>
          </a:xfrm>
          <a:prstGeom prst="rect">
            <a:avLst/>
          </a:prstGeom>
        </p:spPr>
      </p:pic>
    </p:spTree>
    <p:extLst>
      <p:ext uri="{BB962C8B-B14F-4D97-AF65-F5344CB8AC3E}">
        <p14:creationId xmlns:p14="http://schemas.microsoft.com/office/powerpoint/2010/main" val="3451695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2"/>
          <a:stretch>
            <a:fillRect/>
          </a:stretch>
        </p:blipFill>
        <p:spPr>
          <a:xfrm>
            <a:off x="1103735" y="290521"/>
            <a:ext cx="9984529" cy="5556097"/>
          </a:xfrm>
          <a:prstGeom prst="rect">
            <a:avLst/>
          </a:prstGeom>
        </p:spPr>
      </p:pic>
    </p:spTree>
    <p:extLst>
      <p:ext uri="{BB962C8B-B14F-4D97-AF65-F5344CB8AC3E}">
        <p14:creationId xmlns:p14="http://schemas.microsoft.com/office/powerpoint/2010/main" val="1923485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1220086" y="465904"/>
            <a:ext cx="9751827" cy="5380714"/>
          </a:xfrm>
          <a:prstGeom prst="rect">
            <a:avLst/>
          </a:prstGeom>
        </p:spPr>
      </p:pic>
    </p:spTree>
    <p:extLst>
      <p:ext uri="{BB962C8B-B14F-4D97-AF65-F5344CB8AC3E}">
        <p14:creationId xmlns:p14="http://schemas.microsoft.com/office/powerpoint/2010/main" val="2810759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891" y="1011382"/>
            <a:ext cx="8063345" cy="678873"/>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2"/>
          <a:stretch>
            <a:fillRect/>
          </a:stretch>
        </p:blipFill>
        <p:spPr>
          <a:xfrm>
            <a:off x="1311425" y="253099"/>
            <a:ext cx="9564393" cy="5331348"/>
          </a:xfrm>
          <a:prstGeom prst="rect">
            <a:avLst/>
          </a:prstGeom>
        </p:spPr>
      </p:pic>
    </p:spTree>
    <p:extLst>
      <p:ext uri="{BB962C8B-B14F-4D97-AF65-F5344CB8AC3E}">
        <p14:creationId xmlns:p14="http://schemas.microsoft.com/office/powerpoint/2010/main" val="160378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142875" y="1541164"/>
            <a:ext cx="11525250" cy="4498944"/>
          </a:xfrm>
        </p:spPr>
        <p:txBody>
          <a:bodyPr>
            <a:noAutofit/>
          </a:bodyPr>
          <a:lstStyle/>
          <a:p>
            <a:r>
              <a:rPr lang="en-US" dirty="0"/>
              <a:t>More than 100 Task Force Meetings </a:t>
            </a:r>
            <a:r>
              <a:rPr lang="en-US" b="1" i="1" dirty="0"/>
              <a:t>(Monday, February 27)*</a:t>
            </a:r>
            <a:br>
              <a:rPr lang="en-US" b="1" i="1" dirty="0"/>
            </a:br>
            <a:endParaRPr lang="en-US" b="1" i="1" dirty="0"/>
          </a:p>
          <a:p>
            <a:r>
              <a:rPr lang="en-US" dirty="0"/>
              <a:t>Monday’s Town Meeting &amp; Fleet Operators’ Forum</a:t>
            </a:r>
            <a:br>
              <a:rPr lang="en-US" dirty="0"/>
            </a:br>
            <a:endParaRPr lang="en-US" dirty="0"/>
          </a:p>
          <a:p>
            <a:r>
              <a:rPr lang="en-US" dirty="0"/>
              <a:t>TMC’s Transportation Technology Exhibition </a:t>
            </a:r>
            <a:r>
              <a:rPr lang="en-US" sz="2400" b="1" i="1" dirty="0"/>
              <a:t>(Grand Opening February 27!)</a:t>
            </a:r>
            <a:r>
              <a:rPr lang="en-US" dirty="0"/>
              <a:t> </a:t>
            </a:r>
            <a:br>
              <a:rPr lang="en-US" dirty="0"/>
            </a:br>
            <a:endParaRPr lang="en-US" dirty="0"/>
          </a:p>
          <a:p>
            <a:r>
              <a:rPr lang="en-US" dirty="0"/>
              <a:t>Tuesday’s Kickoff Breakfast</a:t>
            </a:r>
            <a:br>
              <a:rPr lang="en-US" dirty="0"/>
            </a:br>
            <a:endParaRPr lang="en-US" dirty="0"/>
          </a:p>
          <a:p>
            <a:r>
              <a:rPr lang="en-US" dirty="0"/>
              <a:t>Special Ride &amp; Drive event!</a:t>
            </a:r>
          </a:p>
        </p:txBody>
      </p:sp>
      <p:sp>
        <p:nvSpPr>
          <p:cNvPr id="2" name="TextBox 1"/>
          <p:cNvSpPr txBox="1"/>
          <p:nvPr/>
        </p:nvSpPr>
        <p:spPr>
          <a:xfrm>
            <a:off x="142875" y="306346"/>
            <a:ext cx="11963400" cy="954107"/>
          </a:xfrm>
          <a:prstGeom prst="rect">
            <a:avLst/>
          </a:prstGeom>
          <a:noFill/>
        </p:spPr>
        <p:txBody>
          <a:bodyPr wrap="square" rtlCol="0">
            <a:spAutoFit/>
          </a:bodyPr>
          <a:lstStyle/>
          <a:p>
            <a:pPr algn="ctr"/>
            <a:r>
              <a:rPr lang="en-US" sz="3200" b="1" dirty="0"/>
              <a:t>TMC 2023 Annual Meeting Technical Sessions &amp; Other Highlights</a:t>
            </a:r>
          </a:p>
          <a:p>
            <a:pPr algn="ctr"/>
            <a:r>
              <a:rPr lang="en-US" sz="2400" i="1" dirty="0"/>
              <a:t>All Content Chosen &amp; Developed by TMC Members; Open to all Full Meeting Attendees</a:t>
            </a:r>
          </a:p>
        </p:txBody>
      </p:sp>
    </p:spTree>
    <p:extLst>
      <p:ext uri="{BB962C8B-B14F-4D97-AF65-F5344CB8AC3E}">
        <p14:creationId xmlns:p14="http://schemas.microsoft.com/office/powerpoint/2010/main" val="3050639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206627" y="1761267"/>
            <a:ext cx="11525250" cy="4274501"/>
          </a:xfrm>
        </p:spPr>
        <p:txBody>
          <a:bodyPr>
            <a:noAutofit/>
          </a:bodyPr>
          <a:lstStyle/>
          <a:p>
            <a:r>
              <a:rPr lang="en-US" dirty="0"/>
              <a:t>Wednesday’s Awards Luncheon</a:t>
            </a:r>
            <a:br>
              <a:rPr lang="en-US" dirty="0"/>
            </a:br>
            <a:endParaRPr lang="en-US" dirty="0"/>
          </a:p>
          <a:p>
            <a:r>
              <a:rPr lang="en-US" b="1" dirty="0"/>
              <a:t>Four </a:t>
            </a:r>
            <a:r>
              <a:rPr lang="en-US" dirty="0"/>
              <a:t>Full Technical Sessions*</a:t>
            </a:r>
            <a:br>
              <a:rPr lang="en-US" dirty="0"/>
            </a:br>
            <a:endParaRPr lang="en-US" dirty="0"/>
          </a:p>
          <a:p>
            <a:r>
              <a:rPr lang="en-US" b="1" dirty="0"/>
              <a:t>Multiple </a:t>
            </a:r>
            <a:r>
              <a:rPr lang="en-US" dirty="0"/>
              <a:t>Mini-Technical Sessions</a:t>
            </a:r>
          </a:p>
          <a:p>
            <a:endParaRPr lang="en-US" dirty="0"/>
          </a:p>
          <a:p>
            <a:r>
              <a:rPr lang="en-US" dirty="0"/>
              <a:t>Universal Studios Social Event Wednesday Night!</a:t>
            </a:r>
            <a:br>
              <a:rPr lang="en-US" dirty="0"/>
            </a:br>
            <a:endParaRPr lang="en-US" dirty="0"/>
          </a:p>
          <a:p>
            <a:pPr marL="0" indent="0">
              <a:buNone/>
            </a:pPr>
            <a:r>
              <a:rPr lang="en-US" b="1" dirty="0"/>
              <a:t>* </a:t>
            </a:r>
            <a:r>
              <a:rPr lang="en-US" sz="2400" b="1" i="1" dirty="0"/>
              <a:t>See onsite program or mobile app for session topics.</a:t>
            </a:r>
          </a:p>
        </p:txBody>
      </p:sp>
      <p:sp>
        <p:nvSpPr>
          <p:cNvPr id="2" name="TextBox 1"/>
          <p:cNvSpPr txBox="1"/>
          <p:nvPr/>
        </p:nvSpPr>
        <p:spPr>
          <a:xfrm>
            <a:off x="142875" y="423949"/>
            <a:ext cx="11963400" cy="1323439"/>
          </a:xfrm>
          <a:prstGeom prst="rect">
            <a:avLst/>
          </a:prstGeom>
          <a:noFill/>
        </p:spPr>
        <p:txBody>
          <a:bodyPr wrap="square" rtlCol="0">
            <a:spAutoFit/>
          </a:bodyPr>
          <a:lstStyle/>
          <a:p>
            <a:pPr algn="ctr"/>
            <a:r>
              <a:rPr lang="en-US" sz="3200" b="1" dirty="0"/>
              <a:t>TMC 2023 Annual Meeting Technical Sessions &amp; Other Highlights</a:t>
            </a:r>
          </a:p>
          <a:p>
            <a:pPr algn="ctr"/>
            <a:r>
              <a:rPr lang="en-US" sz="2400" i="1" dirty="0"/>
              <a:t>All Content Chosen &amp; Developed by TMC Members; Open to all Full Meeting Attendees</a:t>
            </a:r>
            <a:br>
              <a:rPr lang="en-US" sz="2400" i="1" dirty="0"/>
            </a:br>
            <a:r>
              <a:rPr lang="en-US" sz="2400" b="1" i="1" dirty="0"/>
              <a:t>Continued…</a:t>
            </a:r>
            <a:endParaRPr lang="en-US" sz="2400" i="1" dirty="0"/>
          </a:p>
        </p:txBody>
      </p:sp>
    </p:spTree>
    <p:extLst>
      <p:ext uri="{BB962C8B-B14F-4D97-AF65-F5344CB8AC3E}">
        <p14:creationId xmlns:p14="http://schemas.microsoft.com/office/powerpoint/2010/main" val="3051070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506231" y="2046815"/>
            <a:ext cx="7867650" cy="3804947"/>
          </a:xfrm>
        </p:spPr>
        <p:txBody>
          <a:bodyPr>
            <a:noAutofit/>
          </a:bodyPr>
          <a:lstStyle/>
          <a:p>
            <a:pPr marL="0" indent="0" algn="ctr">
              <a:buNone/>
            </a:pPr>
            <a:r>
              <a:rPr lang="en-US" sz="3200" b="1" dirty="0"/>
              <a:t>(Use Q&amp;A area in bottom right corner of webinar screen)</a:t>
            </a:r>
            <a:br>
              <a:rPr lang="en-US" dirty="0"/>
            </a:br>
            <a:endParaRPr lang="en-US" dirty="0"/>
          </a:p>
          <a:p>
            <a:pPr marL="0" indent="0" algn="ctr">
              <a:buNone/>
            </a:pPr>
            <a:r>
              <a:rPr lang="en-US" dirty="0"/>
              <a:t>You can also email TMC at </a:t>
            </a:r>
            <a:r>
              <a:rPr lang="en-US" dirty="0">
                <a:hlinkClick r:id="rId2"/>
              </a:rPr>
              <a:t>tmc@trucking.org</a:t>
            </a:r>
            <a:r>
              <a:rPr lang="en-US" dirty="0"/>
              <a:t> or call 703-838-1763</a:t>
            </a:r>
          </a:p>
          <a:p>
            <a:pPr marL="0" indent="0" algn="ctr">
              <a:buNone/>
            </a:pPr>
            <a:endParaRPr lang="en-US" sz="3600" b="1" i="1" dirty="0"/>
          </a:p>
          <a:p>
            <a:pPr marL="0" indent="0" algn="r">
              <a:buNone/>
            </a:pPr>
            <a:r>
              <a:rPr lang="en-US" sz="3600" b="1" i="1" dirty="0"/>
              <a:t>See everyone in Orlando!</a:t>
            </a:r>
          </a:p>
        </p:txBody>
      </p:sp>
      <p:sp>
        <p:nvSpPr>
          <p:cNvPr id="2" name="TextBox 1"/>
          <p:cNvSpPr txBox="1"/>
          <p:nvPr/>
        </p:nvSpPr>
        <p:spPr>
          <a:xfrm>
            <a:off x="857250" y="250331"/>
            <a:ext cx="9601200" cy="1446550"/>
          </a:xfrm>
          <a:prstGeom prst="rect">
            <a:avLst/>
          </a:prstGeom>
          <a:noFill/>
        </p:spPr>
        <p:txBody>
          <a:bodyPr wrap="square" rtlCol="0">
            <a:spAutoFit/>
          </a:bodyPr>
          <a:lstStyle/>
          <a:p>
            <a:pPr algn="ctr"/>
            <a:r>
              <a:rPr lang="en-US" sz="4800" b="1" dirty="0"/>
              <a:t>Questions?</a:t>
            </a:r>
            <a:br>
              <a:rPr lang="en-US" sz="4000" b="1" dirty="0"/>
            </a:br>
            <a:r>
              <a:rPr lang="en-US" sz="4000" i="1" dirty="0"/>
              <a:t>We can answer your questions now!</a:t>
            </a:r>
          </a:p>
        </p:txBody>
      </p:sp>
      <p:pic>
        <p:nvPicPr>
          <p:cNvPr id="4" name="Picture 3"/>
          <p:cNvPicPr>
            <a:picLocks noChangeAspect="1"/>
          </p:cNvPicPr>
          <p:nvPr/>
        </p:nvPicPr>
        <p:blipFill>
          <a:blip r:embed="rId3"/>
          <a:stretch>
            <a:fillRect/>
          </a:stretch>
        </p:blipFill>
        <p:spPr>
          <a:xfrm rot="21395242">
            <a:off x="8115879" y="1748089"/>
            <a:ext cx="4235964" cy="3361821"/>
          </a:xfrm>
          <a:prstGeom prst="rect">
            <a:avLst/>
          </a:prstGeom>
        </p:spPr>
      </p:pic>
    </p:spTree>
    <p:extLst>
      <p:ext uri="{BB962C8B-B14F-4D97-AF65-F5344CB8AC3E}">
        <p14:creationId xmlns:p14="http://schemas.microsoft.com/office/powerpoint/2010/main" val="82299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609600" y="408433"/>
            <a:ext cx="10972800" cy="3101622"/>
          </a:xfrm>
        </p:spPr>
        <p:txBody>
          <a:bodyPr>
            <a:normAutofit lnSpcReduction="10000"/>
          </a:bodyPr>
          <a:lstStyle/>
          <a:p>
            <a:pPr marL="0" indent="0">
              <a:buNone/>
            </a:pPr>
            <a:r>
              <a:rPr lang="en-US" sz="3200" dirty="0"/>
              <a:t>Welcome in advance to your first TMC event! The American Trucking Associations’ </a:t>
            </a:r>
            <a:r>
              <a:rPr lang="en-US" sz="3200" i="1" dirty="0"/>
              <a:t>Technology &amp; Maintenance Council (TMC) </a:t>
            </a:r>
            <a:r>
              <a:rPr lang="en-US" sz="3200" dirty="0"/>
              <a:t>has existed for </a:t>
            </a:r>
            <a:r>
              <a:rPr lang="en-US" sz="3200" b="1" dirty="0"/>
              <a:t>more than 60 years </a:t>
            </a:r>
            <a:r>
              <a:rPr lang="en-US" sz="3200" dirty="0"/>
              <a:t>and is comprised of a broad cross-section of experienced fleets, equipment suppliers, service providers and educators. No other industry trade association can match the real-world experience and technical expertise of TMC’s membership.</a:t>
            </a:r>
            <a:endParaRPr lang="en-US" sz="3200" dirty="0">
              <a:ea typeface="MS PGothic" charset="0"/>
            </a:endParaRPr>
          </a:p>
          <a:p>
            <a:pPr marL="0" indent="0">
              <a:buNone/>
            </a:pPr>
            <a:endParaRPr lang="en-US" dirty="0"/>
          </a:p>
        </p:txBody>
      </p:sp>
      <p:sp>
        <p:nvSpPr>
          <p:cNvPr id="4" name="TextBox 3"/>
          <p:cNvSpPr txBox="1"/>
          <p:nvPr/>
        </p:nvSpPr>
        <p:spPr>
          <a:xfrm>
            <a:off x="576688" y="3254828"/>
            <a:ext cx="5905500" cy="2831544"/>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You will be participating in a unique gathering of hundreds of motor carrier professionals who seek to improve heavy duty equipment maintenance.</a:t>
            </a:r>
            <a:endParaRPr lang="en-US" sz="2800" b="1" dirty="0">
              <a:latin typeface="Arial" panose="020B0604020202020204" pitchFamily="34" charset="0"/>
              <a:cs typeface="Arial" panose="020B0604020202020204" pitchFamily="34" charset="0"/>
            </a:endParaRPr>
          </a:p>
          <a:p>
            <a:endParaRPr lang="en-US" dirty="0"/>
          </a:p>
        </p:txBody>
      </p:sp>
      <p:pic>
        <p:nvPicPr>
          <p:cNvPr id="6" name="Picture 5" descr="Icon&#10;&#10;Description automatically generated">
            <a:extLst>
              <a:ext uri="{FF2B5EF4-FFF2-40B4-BE49-F238E27FC236}">
                <a16:creationId xmlns:a16="http://schemas.microsoft.com/office/drawing/2014/main" id="{98C81B2D-D8D3-CF8C-C628-2E94A8CF873D}"/>
              </a:ext>
            </a:extLst>
          </p:cNvPr>
          <p:cNvPicPr>
            <a:picLocks noChangeAspect="1"/>
          </p:cNvPicPr>
          <p:nvPr/>
        </p:nvPicPr>
        <p:blipFill>
          <a:blip r:embed="rId2"/>
          <a:stretch>
            <a:fillRect/>
          </a:stretch>
        </p:blipFill>
        <p:spPr>
          <a:xfrm>
            <a:off x="6482188" y="3971109"/>
            <a:ext cx="4862350" cy="1061852"/>
          </a:xfrm>
          <a:prstGeom prst="rect">
            <a:avLst/>
          </a:prstGeom>
        </p:spPr>
      </p:pic>
    </p:spTree>
    <p:extLst>
      <p:ext uri="{BB962C8B-B14F-4D97-AF65-F5344CB8AC3E}">
        <p14:creationId xmlns:p14="http://schemas.microsoft.com/office/powerpoint/2010/main" val="2587848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074420"/>
          </a:xfrm>
        </p:spPr>
        <p:txBody>
          <a:bodyPr/>
          <a:lstStyle/>
          <a:p>
            <a:pPr algn="ctr"/>
            <a:r>
              <a:rPr lang="en-US" dirty="0"/>
              <a:t>Constructive Comments Are Always Appreciated!</a:t>
            </a:r>
          </a:p>
        </p:txBody>
      </p:sp>
      <p:sp>
        <p:nvSpPr>
          <p:cNvPr id="3" name="Content Placeholder 2"/>
          <p:cNvSpPr>
            <a:spLocks noGrp="1"/>
          </p:cNvSpPr>
          <p:nvPr>
            <p:ph idx="1"/>
          </p:nvPr>
        </p:nvSpPr>
        <p:spPr>
          <a:xfrm>
            <a:off x="609600" y="2839365"/>
            <a:ext cx="10972800" cy="3145232"/>
          </a:xfrm>
        </p:spPr>
        <p:txBody>
          <a:bodyPr/>
          <a:lstStyle/>
          <a:p>
            <a:pPr marL="0" indent="0" algn="ctr">
              <a:buNone/>
            </a:pPr>
            <a:r>
              <a:rPr lang="en-US" dirty="0"/>
              <a:t>TMC welcomes your comments, but please make certain that they are constructive and appropriate when rating this session!</a:t>
            </a:r>
          </a:p>
          <a:p>
            <a:pPr marL="0" indent="0" algn="ctr">
              <a:buNone/>
            </a:pPr>
            <a:endParaRPr lang="en-US" dirty="0"/>
          </a:p>
          <a:p>
            <a:pPr marL="0" indent="0" algn="ctr">
              <a:buNone/>
            </a:pPr>
            <a:r>
              <a:rPr lang="en-US" i="1" dirty="0"/>
              <a:t>Thank You for Your Cooperation!</a:t>
            </a:r>
          </a:p>
        </p:txBody>
      </p:sp>
    </p:spTree>
    <p:extLst>
      <p:ext uri="{BB962C8B-B14F-4D97-AF65-F5344CB8AC3E}">
        <p14:creationId xmlns:p14="http://schemas.microsoft.com/office/powerpoint/2010/main" val="58051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D8B499-76C5-0B4A-B746-53BEB4DE75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7829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DD472-2AA7-1840-91B0-6BEA9DC7A9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66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5372100" y="667991"/>
            <a:ext cx="6210300" cy="3101622"/>
          </a:xfrm>
        </p:spPr>
        <p:txBody>
          <a:bodyPr>
            <a:normAutofit/>
          </a:bodyPr>
          <a:lstStyle/>
          <a:p>
            <a:pPr marL="0" indent="0">
              <a:buNone/>
            </a:pPr>
            <a:r>
              <a:rPr lang="en-US" sz="3200" dirty="0"/>
              <a:t>You will have a </a:t>
            </a:r>
            <a:r>
              <a:rPr lang="en-US" sz="3200" i="1" dirty="0"/>
              <a:t>front row seat </a:t>
            </a:r>
            <a:r>
              <a:rPr lang="en-US" sz="3200" dirty="0"/>
              <a:t>to fleets and industry suppliers developing real-world Recommended Practices to improve your company’s bottom-line and the industry as a whole.</a:t>
            </a:r>
            <a:endParaRPr lang="en-US" dirty="0"/>
          </a:p>
          <a:p>
            <a:pPr marL="0" indent="0">
              <a:buNone/>
            </a:pPr>
            <a:endParaRPr lang="en-US" dirty="0"/>
          </a:p>
        </p:txBody>
      </p:sp>
      <p:sp>
        <p:nvSpPr>
          <p:cNvPr id="4" name="TextBox 3"/>
          <p:cNvSpPr txBox="1"/>
          <p:nvPr/>
        </p:nvSpPr>
        <p:spPr>
          <a:xfrm>
            <a:off x="609600" y="3808147"/>
            <a:ext cx="10972800" cy="2339102"/>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We hope you learn a lot and feel free to ask questions and provide feedback. Get involved and your efforts will pay off in the form of new efficiencies for your operation back home.</a:t>
            </a:r>
          </a:p>
          <a:p>
            <a:pPr algn="ctr"/>
            <a:endParaRPr lang="en-US" dirty="0"/>
          </a:p>
        </p:txBody>
      </p:sp>
      <p:pic>
        <p:nvPicPr>
          <p:cNvPr id="6" name="Picture 5"/>
          <p:cNvPicPr>
            <a:picLocks noChangeAspect="1"/>
          </p:cNvPicPr>
          <p:nvPr/>
        </p:nvPicPr>
        <p:blipFill>
          <a:blip r:embed="rId2"/>
          <a:stretch>
            <a:fillRect/>
          </a:stretch>
        </p:blipFill>
        <p:spPr>
          <a:xfrm>
            <a:off x="1105687" y="667991"/>
            <a:ext cx="2706412" cy="2761009"/>
          </a:xfrm>
          <a:prstGeom prst="rect">
            <a:avLst/>
          </a:prstGeom>
        </p:spPr>
      </p:pic>
    </p:spTree>
    <p:extLst>
      <p:ext uri="{BB962C8B-B14F-4D97-AF65-F5344CB8AC3E}">
        <p14:creationId xmlns:p14="http://schemas.microsoft.com/office/powerpoint/2010/main" val="372077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404310" y="980675"/>
            <a:ext cx="8058150" cy="4811739"/>
          </a:xfrm>
        </p:spPr>
        <p:txBody>
          <a:bodyPr>
            <a:noAutofit/>
          </a:bodyPr>
          <a:lstStyle/>
          <a:p>
            <a:r>
              <a:rPr lang="en-US" b="1" dirty="0"/>
              <a:t>Practical education </a:t>
            </a:r>
            <a:r>
              <a:rPr lang="en-US" dirty="0"/>
              <a:t>on equipment maintenance &amp; fleet operation.</a:t>
            </a:r>
            <a:br>
              <a:rPr lang="en-US" b="1" dirty="0"/>
            </a:br>
            <a:endParaRPr lang="en-US" b="1" dirty="0"/>
          </a:p>
          <a:p>
            <a:r>
              <a:rPr lang="en-US" b="1" dirty="0"/>
              <a:t>Networking – </a:t>
            </a:r>
            <a:r>
              <a:rPr lang="en-US" dirty="0"/>
              <a:t>Access to trucking industry’s best and brightest equipment maintenance professionals… like-minded peers.</a:t>
            </a:r>
            <a:br>
              <a:rPr lang="en-US" b="1" dirty="0"/>
            </a:br>
            <a:endParaRPr lang="en-US" dirty="0"/>
          </a:p>
          <a:p>
            <a:r>
              <a:rPr lang="en-US" b="1" dirty="0"/>
              <a:t>TMC Recommended Practices (RPs) – </a:t>
            </a:r>
            <a:r>
              <a:rPr lang="en-US" dirty="0"/>
              <a:t>More than 500 individual RPs (under constant development) in the areas of maintenance, engineering, emerging technology and logistics. Trucking industry’s recognized </a:t>
            </a:r>
            <a:r>
              <a:rPr lang="en-US" b="1" dirty="0"/>
              <a:t>Best Practices. </a:t>
            </a:r>
          </a:p>
        </p:txBody>
      </p:sp>
      <p:sp>
        <p:nvSpPr>
          <p:cNvPr id="2" name="TextBox 1"/>
          <p:cNvSpPr txBox="1"/>
          <p:nvPr/>
        </p:nvSpPr>
        <p:spPr>
          <a:xfrm>
            <a:off x="1123950" y="124224"/>
            <a:ext cx="9601200" cy="830997"/>
          </a:xfrm>
          <a:prstGeom prst="rect">
            <a:avLst/>
          </a:prstGeom>
          <a:noFill/>
        </p:spPr>
        <p:txBody>
          <a:bodyPr wrap="square" rtlCol="0">
            <a:spAutoFit/>
          </a:bodyPr>
          <a:lstStyle/>
          <a:p>
            <a:pPr algn="ctr"/>
            <a:r>
              <a:rPr lang="en-US" sz="4800" b="1" dirty="0"/>
              <a:t>TMC’s Value</a:t>
            </a:r>
          </a:p>
        </p:txBody>
      </p:sp>
      <p:pic>
        <p:nvPicPr>
          <p:cNvPr id="6" name="Picture 5"/>
          <p:cNvPicPr>
            <a:picLocks noChangeAspect="1"/>
          </p:cNvPicPr>
          <p:nvPr/>
        </p:nvPicPr>
        <p:blipFill>
          <a:blip r:embed="rId2"/>
          <a:stretch>
            <a:fillRect/>
          </a:stretch>
        </p:blipFill>
        <p:spPr>
          <a:xfrm>
            <a:off x="8782049" y="1377813"/>
            <a:ext cx="2722613" cy="3547972"/>
          </a:xfrm>
          <a:prstGeom prst="rect">
            <a:avLst/>
          </a:prstGeom>
        </p:spPr>
      </p:pic>
    </p:spTree>
    <p:extLst>
      <p:ext uri="{BB962C8B-B14F-4D97-AF65-F5344CB8AC3E}">
        <p14:creationId xmlns:p14="http://schemas.microsoft.com/office/powerpoint/2010/main" val="1024806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7848600" y="1458825"/>
            <a:ext cx="3867150" cy="4265960"/>
          </a:xfrm>
        </p:spPr>
        <p:txBody>
          <a:bodyPr>
            <a:normAutofit/>
          </a:bodyPr>
          <a:lstStyle/>
          <a:p>
            <a:r>
              <a:rPr lang="en-US" sz="2000" b="1" dirty="0"/>
              <a:t>Task Force &amp; Study Group Meeting Schedule</a:t>
            </a:r>
          </a:p>
          <a:p>
            <a:r>
              <a:rPr lang="en-US" sz="2000" b="1" dirty="0"/>
              <a:t>TMC’s Transportation Technology Exhibition Schedule</a:t>
            </a:r>
          </a:p>
          <a:p>
            <a:r>
              <a:rPr lang="en-US" sz="2000" b="1" dirty="0"/>
              <a:t>Mobile App Info</a:t>
            </a:r>
          </a:p>
          <a:p>
            <a:r>
              <a:rPr lang="en-US" sz="2000" b="1" dirty="0"/>
              <a:t>Housing Info</a:t>
            </a:r>
          </a:p>
          <a:p>
            <a:r>
              <a:rPr lang="en-US" sz="2000" b="1" dirty="0"/>
              <a:t>Testimonials</a:t>
            </a:r>
          </a:p>
          <a:p>
            <a:r>
              <a:rPr lang="en-US" sz="2000" b="1" dirty="0"/>
              <a:t>Videos</a:t>
            </a:r>
          </a:p>
          <a:p>
            <a:r>
              <a:rPr lang="en-US" sz="2000" b="1" dirty="0"/>
              <a:t>Other Meetings/Training Opportunities</a:t>
            </a:r>
          </a:p>
        </p:txBody>
      </p:sp>
      <p:sp>
        <p:nvSpPr>
          <p:cNvPr id="2" name="TextBox 1"/>
          <p:cNvSpPr txBox="1"/>
          <p:nvPr/>
        </p:nvSpPr>
        <p:spPr>
          <a:xfrm>
            <a:off x="587565" y="281883"/>
            <a:ext cx="10860499" cy="923330"/>
          </a:xfrm>
          <a:prstGeom prst="rect">
            <a:avLst/>
          </a:prstGeom>
          <a:noFill/>
        </p:spPr>
        <p:txBody>
          <a:bodyPr wrap="square" rtlCol="0">
            <a:spAutoFit/>
          </a:bodyPr>
          <a:lstStyle/>
          <a:p>
            <a:pPr algn="ctr"/>
            <a:r>
              <a:rPr lang="en-US" sz="5400" dirty="0"/>
              <a:t>Go to </a:t>
            </a:r>
            <a:r>
              <a:rPr lang="en-US" sz="5400" dirty="0">
                <a:hlinkClick r:id="rId2"/>
              </a:rPr>
              <a:t>http://tmcannual.trucking.org</a:t>
            </a:r>
            <a:r>
              <a:rPr lang="en-US" sz="5400" dirty="0"/>
              <a:t> </a:t>
            </a:r>
          </a:p>
        </p:txBody>
      </p:sp>
      <p:pic>
        <p:nvPicPr>
          <p:cNvPr id="6" name="Picture 5">
            <a:extLst>
              <a:ext uri="{FF2B5EF4-FFF2-40B4-BE49-F238E27FC236}">
                <a16:creationId xmlns:a16="http://schemas.microsoft.com/office/drawing/2014/main" id="{295ACBA8-00A9-D3F2-3D23-A5BDEFAE0474}"/>
              </a:ext>
            </a:extLst>
          </p:cNvPr>
          <p:cNvPicPr>
            <a:picLocks noChangeAspect="1"/>
          </p:cNvPicPr>
          <p:nvPr/>
        </p:nvPicPr>
        <p:blipFill>
          <a:blip r:embed="rId3"/>
          <a:stretch>
            <a:fillRect/>
          </a:stretch>
        </p:blipFill>
        <p:spPr>
          <a:xfrm>
            <a:off x="587565" y="2011948"/>
            <a:ext cx="6843017" cy="3159713"/>
          </a:xfrm>
          <a:prstGeom prst="rect">
            <a:avLst/>
          </a:prstGeom>
        </p:spPr>
      </p:pic>
    </p:spTree>
    <p:extLst>
      <p:ext uri="{BB962C8B-B14F-4D97-AF65-F5344CB8AC3E}">
        <p14:creationId xmlns:p14="http://schemas.microsoft.com/office/powerpoint/2010/main" val="349282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812150" y="1296020"/>
            <a:ext cx="7126610" cy="4265960"/>
          </a:xfrm>
        </p:spPr>
        <p:txBody>
          <a:bodyPr>
            <a:normAutofit/>
          </a:bodyPr>
          <a:lstStyle/>
          <a:p>
            <a:pPr algn="ctr"/>
            <a:r>
              <a:rPr lang="en-US" sz="2400" b="1" dirty="0"/>
              <a:t>View on our meeting website: </a:t>
            </a:r>
            <a:r>
              <a:rPr lang="en-US" sz="2400" b="1" dirty="0">
                <a:hlinkClick r:id="rId2"/>
              </a:rPr>
              <a:t>http://tmcannual.trucking.org</a:t>
            </a:r>
            <a:r>
              <a:rPr lang="en-US" sz="2400" b="1" dirty="0"/>
              <a:t> </a:t>
            </a:r>
            <a:br>
              <a:rPr lang="en-US" sz="2400" b="1" dirty="0"/>
            </a:br>
            <a:endParaRPr lang="en-US" sz="2400" b="1" dirty="0"/>
          </a:p>
          <a:p>
            <a:pPr algn="ctr"/>
            <a:r>
              <a:rPr lang="en-US" sz="2400" b="1" dirty="0"/>
              <a:t>Download TMC’s Annual Meeting Mobile App</a:t>
            </a:r>
            <a:br>
              <a:rPr lang="en-US" sz="2400" b="1" dirty="0"/>
            </a:br>
            <a:endParaRPr lang="en-US" sz="2400" b="1" dirty="0"/>
          </a:p>
          <a:p>
            <a:pPr algn="ctr"/>
            <a:r>
              <a:rPr lang="en-US" sz="2400" b="1" dirty="0"/>
              <a:t>Pick up </a:t>
            </a:r>
            <a:r>
              <a:rPr lang="en-US" sz="2400" b="1" i="1" dirty="0"/>
              <a:t>On-Site Printed Program </a:t>
            </a:r>
            <a:r>
              <a:rPr lang="en-US" sz="2400" b="1" dirty="0"/>
              <a:t>at TMC’s Registration Desk or at TMC’s Welcome/Help Desk inside the Orange County Convention Center</a:t>
            </a:r>
          </a:p>
          <a:p>
            <a:pPr algn="ctr"/>
            <a:r>
              <a:rPr lang="en-US" sz="2400" b="1" dirty="0"/>
              <a:t>PDF of onsite program also in 2023 Annual Meeting Presentation Library on TMC Connect</a:t>
            </a:r>
          </a:p>
        </p:txBody>
      </p:sp>
      <p:sp>
        <p:nvSpPr>
          <p:cNvPr id="2" name="TextBox 1"/>
          <p:cNvSpPr txBox="1"/>
          <p:nvPr/>
        </p:nvSpPr>
        <p:spPr>
          <a:xfrm>
            <a:off x="1123950" y="313296"/>
            <a:ext cx="9601200" cy="584775"/>
          </a:xfrm>
          <a:prstGeom prst="rect">
            <a:avLst/>
          </a:prstGeom>
          <a:noFill/>
        </p:spPr>
        <p:txBody>
          <a:bodyPr wrap="square" rtlCol="0">
            <a:spAutoFit/>
          </a:bodyPr>
          <a:lstStyle/>
          <a:p>
            <a:pPr algn="ctr"/>
            <a:r>
              <a:rPr lang="en-US" sz="3200" b="1" i="1" dirty="0"/>
              <a:t>3 Ways to View TMC’s Meeting Schedule</a:t>
            </a:r>
          </a:p>
        </p:txBody>
      </p:sp>
      <p:pic>
        <p:nvPicPr>
          <p:cNvPr id="6" name="Picture 5">
            <a:extLst>
              <a:ext uri="{FF2B5EF4-FFF2-40B4-BE49-F238E27FC236}">
                <a16:creationId xmlns:a16="http://schemas.microsoft.com/office/drawing/2014/main" id="{412D93B2-02BA-7C8B-8A1A-A84D11F0DA5B}"/>
              </a:ext>
            </a:extLst>
          </p:cNvPr>
          <p:cNvPicPr>
            <a:picLocks noChangeAspect="1"/>
          </p:cNvPicPr>
          <p:nvPr/>
        </p:nvPicPr>
        <p:blipFill>
          <a:blip r:embed="rId3"/>
          <a:stretch>
            <a:fillRect/>
          </a:stretch>
        </p:blipFill>
        <p:spPr>
          <a:xfrm rot="337059">
            <a:off x="8810509" y="1082331"/>
            <a:ext cx="2101992" cy="4693336"/>
          </a:xfrm>
          <a:prstGeom prst="rect">
            <a:avLst/>
          </a:prstGeom>
        </p:spPr>
      </p:pic>
    </p:spTree>
    <p:extLst>
      <p:ext uri="{BB962C8B-B14F-4D97-AF65-F5344CB8AC3E}">
        <p14:creationId xmlns:p14="http://schemas.microsoft.com/office/powerpoint/2010/main" val="132009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342900" y="1982149"/>
            <a:ext cx="11849100" cy="4265960"/>
          </a:xfrm>
        </p:spPr>
        <p:txBody>
          <a:bodyPr>
            <a:normAutofit/>
          </a:bodyPr>
          <a:lstStyle/>
          <a:p>
            <a:r>
              <a:rPr lang="en-US" sz="2400" dirty="0"/>
              <a:t>With over 300 vendors from all facets of the industry coming to display their latest and greatest in the trucking industry in an over </a:t>
            </a:r>
            <a:r>
              <a:rPr lang="en-US" sz="2400" b="1" dirty="0"/>
              <a:t>500K</a:t>
            </a:r>
            <a:r>
              <a:rPr lang="en-US" sz="2400" dirty="0"/>
              <a:t> sq. ft. exhibit hall.</a:t>
            </a:r>
            <a:br>
              <a:rPr lang="en-US" sz="2400" dirty="0"/>
            </a:br>
            <a:endParaRPr lang="en-US" sz="2400" dirty="0"/>
          </a:p>
          <a:p>
            <a:r>
              <a:rPr lang="en-US" sz="2400" dirty="0"/>
              <a:t>TMC’s Transportation Technology Exhibition Grand Opening and Ribbon Cutting Ceremony will be held on Monday evening, February 27 from 6:45 – 9:15 p.m.!</a:t>
            </a:r>
            <a:br>
              <a:rPr lang="en-US" sz="2400" dirty="0"/>
            </a:br>
            <a:endParaRPr lang="en-US" sz="2400" dirty="0"/>
          </a:p>
          <a:p>
            <a:r>
              <a:rPr lang="en-US" sz="2400" dirty="0"/>
              <a:t>The exhibit will open Monday evening with three total viewing periods, with a total of 10.5 hours of exhibit time. </a:t>
            </a:r>
            <a:br>
              <a:rPr lang="en-US" sz="2400" dirty="0"/>
            </a:br>
            <a:endParaRPr lang="en-US" sz="2400" dirty="0"/>
          </a:p>
          <a:p>
            <a:r>
              <a:rPr lang="en-US" sz="2400" dirty="0"/>
              <a:t>The Technician and Educator Committee’s (TEC) Pinewood Derby!</a:t>
            </a:r>
          </a:p>
        </p:txBody>
      </p:sp>
      <p:sp>
        <p:nvSpPr>
          <p:cNvPr id="2" name="TextBox 1"/>
          <p:cNvSpPr txBox="1"/>
          <p:nvPr/>
        </p:nvSpPr>
        <p:spPr>
          <a:xfrm>
            <a:off x="1123950" y="305091"/>
            <a:ext cx="9601200" cy="1384995"/>
          </a:xfrm>
          <a:prstGeom prst="rect">
            <a:avLst/>
          </a:prstGeom>
          <a:noFill/>
        </p:spPr>
        <p:txBody>
          <a:bodyPr wrap="square" rtlCol="0">
            <a:spAutoFit/>
          </a:bodyPr>
          <a:lstStyle/>
          <a:p>
            <a:pPr algn="ctr"/>
            <a:r>
              <a:rPr lang="en-US" sz="2800" b="1" i="1" dirty="0"/>
              <a:t>All Full Meeting Registrants &amp; Technicians </a:t>
            </a:r>
            <a:br>
              <a:rPr lang="en-US" sz="2800" b="1" i="1" dirty="0"/>
            </a:br>
            <a:r>
              <a:rPr lang="en-US" sz="2800" b="1" i="1" dirty="0"/>
              <a:t>are Encouraged to Attend </a:t>
            </a:r>
            <a:br>
              <a:rPr lang="en-US" sz="2800" b="1" i="1" dirty="0"/>
            </a:br>
            <a:r>
              <a:rPr lang="en-US" sz="2800" b="1" i="1" dirty="0"/>
              <a:t>TMC’s Transportation Technology Exhibition!</a:t>
            </a:r>
          </a:p>
        </p:txBody>
      </p:sp>
    </p:spTree>
    <p:extLst>
      <p:ext uri="{BB962C8B-B14F-4D97-AF65-F5344CB8AC3E}">
        <p14:creationId xmlns:p14="http://schemas.microsoft.com/office/powerpoint/2010/main" val="2087819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6">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alForum19_16x9" id="{BE0A8372-BFFE-E547-A54B-13CE4549F1C1}" vid="{6337DB41-23F9-ED44-A6AA-188402042D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9BBB912900DE4AB024DB9D35FE1FEB" ma:contentTypeVersion="10" ma:contentTypeDescription="Create a new document." ma:contentTypeScope="" ma:versionID="4b69876ba989052e400039faaa648818">
  <xsd:schema xmlns:xsd="http://www.w3.org/2001/XMLSchema" xmlns:xs="http://www.w3.org/2001/XMLSchema" xmlns:p="http://schemas.microsoft.com/office/2006/metadata/properties" xmlns:ns2="67324f75-556c-447f-b8a5-09f5eae92bd7" targetNamespace="http://schemas.microsoft.com/office/2006/metadata/properties" ma:root="true" ma:fieldsID="8618ff703c8cc4848178c8ddccef85ac" ns2:_="">
    <xsd:import namespace="67324f75-556c-447f-b8a5-09f5eae92b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324f75-556c-447f-b8a5-09f5eae92b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0E0576-9CFD-4FAA-A1D4-ADE7D331F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324f75-556c-447f-b8a5-09f5eae92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63FC5B-F00E-4FCF-931C-3E204320A404}">
  <ds:schemaRefs>
    <ds:schemaRef ds:uri="http://www.w3.org/XML/1998/namespace"/>
    <ds:schemaRef ds:uri="http://purl.org/dc/terms/"/>
    <ds:schemaRef ds:uri="67324f75-556c-447f-b8a5-09f5eae92bd7"/>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6D6816F-A2DF-41F2-AF50-CF1A73BAC8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7583</TotalTime>
  <Words>1888</Words>
  <Application>Microsoft Office PowerPoint</Application>
  <PresentationFormat>Widescreen</PresentationFormat>
  <Paragraphs>137</Paragraphs>
  <Slides>42</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7" baseType="lpstr">
      <vt:lpstr>Arial</vt:lpstr>
      <vt:lpstr>Calibri</vt:lpstr>
      <vt:lpstr>Wingdings</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TMC Would Like to Thank Its Sponsors…</vt:lpstr>
      <vt:lpstr>PowerPoint Presentation</vt:lpstr>
      <vt:lpstr>PowerPoint Presentation</vt:lpstr>
      <vt:lpstr>PowerPoint Presentation</vt:lpstr>
      <vt:lpstr>TMC Welcome/Help Desk Services</vt:lpstr>
      <vt:lpstr>TMC Annual Meeting Mobile App</vt:lpstr>
      <vt:lpstr>Complimentary Shuttle Service Provided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I get Involved ? – Fleet (Yellow Badge)  Example</vt:lpstr>
      <vt:lpstr>How can I get Involved ? – Associate ( Blue Badge)  Example</vt:lpstr>
      <vt:lpstr>Who is TMC Leadership? What Do the Jackets Mean? Con’t…</vt:lpstr>
      <vt:lpstr>Who is TMC Leadership? What Do the Jackets Mean? Con’t…</vt:lpstr>
      <vt:lpstr>Who is TMC Leadership? What Do the Jackets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Constructive Comments Are Always Appreciated!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Corinne Hicks</cp:lastModifiedBy>
  <cp:revision>120</cp:revision>
  <cp:lastPrinted>2022-03-03T19:39:14Z</cp:lastPrinted>
  <dcterms:created xsi:type="dcterms:W3CDTF">2019-03-07T20:27:59Z</dcterms:created>
  <dcterms:modified xsi:type="dcterms:W3CDTF">2023-02-08T16:19:02Z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0x010100969BBB912900DE4AB024DB9D35FE1FEB</vt:lpwstr>
  </property>
</Properties>
</file>